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2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1" r:id="rId4"/>
    <p:sldMasterId id="2147483686" r:id="rId5"/>
    <p:sldMasterId id="2147483791" r:id="rId6"/>
  </p:sldMasterIdLst>
  <p:notesMasterIdLst>
    <p:notesMasterId r:id="rId8"/>
  </p:notesMasterIdLst>
  <p:handoutMasterIdLst>
    <p:handoutMasterId r:id="rId9"/>
  </p:handoutMasterIdLst>
  <p:sldIdLst>
    <p:sldId id="2076137733" r:id="rId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5" orient="horz" pos="3884" userDrawn="1">
          <p15:clr>
            <a:srgbClr val="A4A3A4"/>
          </p15:clr>
        </p15:guide>
        <p15:guide id="6" orient="horz" pos="2863" userDrawn="1">
          <p15:clr>
            <a:srgbClr val="A4A3A4"/>
          </p15:clr>
        </p15:guide>
        <p15:guide id="8" pos="3659" userDrawn="1">
          <p15:clr>
            <a:srgbClr val="A4A3A4"/>
          </p15:clr>
        </p15:guide>
        <p15:guide id="9" pos="642" userDrawn="1">
          <p15:clr>
            <a:srgbClr val="A4A3A4"/>
          </p15:clr>
        </p15:guide>
        <p15:guide id="10" pos="710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uren Kosteski" initials="LK" lastIdx="1" clrIdx="0"/>
  <p:cmAuthor id="1" name="Thomas Joachim" initials="TJ" lastIdx="1" clrIdx="1">
    <p:extLst>
      <p:ext uri="{19B8F6BF-5375-455C-9EA6-DF929625EA0E}">
        <p15:presenceInfo xmlns:p15="http://schemas.microsoft.com/office/powerpoint/2012/main" userId="S-1-5-21-1294160185-2340748300-3387365238-92923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01B5B2"/>
    <a:srgbClr val="FF7FD7"/>
    <a:srgbClr val="99FDD1"/>
    <a:srgbClr val="B2E9E7"/>
    <a:srgbClr val="EDECE4"/>
    <a:srgbClr val="F15A1C"/>
    <a:srgbClr val="F4F3EB"/>
    <a:srgbClr val="FF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D0"/>
          </a:solidFill>
        </a:fill>
      </a:tcStyle>
    </a:wholeTbl>
    <a:band2H>
      <a:tcTxStyle/>
      <a:tcStyle>
        <a:tcBdr/>
        <a:fill>
          <a:solidFill>
            <a:srgbClr val="E6E7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8DE"/>
          </a:solidFill>
        </a:fill>
      </a:tcStyle>
    </a:wholeTbl>
    <a:band2H>
      <a:tcTxStyle/>
      <a:tcStyle>
        <a:tcBdr/>
        <a:fill>
          <a:solidFill>
            <a:srgbClr val="E6EDE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8EC"/>
          </a:solidFill>
        </a:fill>
      </a:tcStyle>
    </a:wholeTbl>
    <a:band2H>
      <a:tcTxStyle/>
      <a:tcStyle>
        <a:tcBdr/>
        <a:fill>
          <a:solidFill>
            <a:srgbClr val="FFFCF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8034E78-7F5D-4C2E-B375-FC64B27BC917}" styleName="Style foncé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4"/>
  </p:normalViewPr>
  <p:slideViewPr>
    <p:cSldViewPr snapToGrid="0">
      <p:cViewPr varScale="1">
        <p:scale>
          <a:sx n="98" d="100"/>
          <a:sy n="98" d="100"/>
        </p:scale>
        <p:origin x="72" y="72"/>
      </p:cViewPr>
      <p:guideLst>
        <p:guide orient="horz" pos="3884"/>
        <p:guide orient="horz" pos="2863"/>
        <p:guide pos="3659"/>
        <p:guide pos="642"/>
        <p:guide pos="710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51E759-82BF-6C48-926E-8491D27365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B43EDB-12AF-3542-9A95-6E238052B3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7C556-1F37-6543-A366-54F0FC91A9E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ADE5FE-B6CE-B14E-BB74-4CAA4B1BA6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0FD053-0163-B347-B423-A96A222915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48533A-586A-6C4B-B5F4-E1D5072BF32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6633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2" name="Shape 33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691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16D16-A7FB-054E-8EE4-902FB3738D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100" y="605953"/>
            <a:ext cx="9889170" cy="338668"/>
          </a:xfrm>
        </p:spPr>
        <p:txBody>
          <a:bodyPr>
            <a:noAutofit/>
          </a:bodyPr>
          <a:lstStyle/>
          <a:p>
            <a:r>
              <a:rPr lang="en-US"/>
              <a:t>Title Text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4DE8156-BECB-484F-A2FF-6F28AC3478B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43157" y="1572904"/>
            <a:ext cx="3237018" cy="22284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Subhead One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CEBCA88-D04C-3345-8A6B-DF71B66A7D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61493" y="1559256"/>
            <a:ext cx="392942" cy="665163"/>
          </a:xfrm>
        </p:spPr>
        <p:txBody>
          <a:bodyPr>
            <a:noAutofit/>
          </a:bodyPr>
          <a:lstStyle>
            <a:lvl1pPr algn="r">
              <a:defRPr sz="3600"/>
            </a:lvl1pPr>
          </a:lstStyle>
          <a:p>
            <a:pPr lvl="0"/>
            <a:r>
              <a:rPr lang="en-US"/>
              <a:t>#</a:t>
            </a:r>
          </a:p>
        </p:txBody>
      </p:sp>
      <p:pic>
        <p:nvPicPr>
          <p:cNvPr id="8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E18E42E-8E1B-0448-A879-33A50C7156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DE44A-F0AE-EC4C-9521-E7924B30F0D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06523" y="1587207"/>
            <a:ext cx="392942" cy="338668"/>
          </a:xfrm>
        </p:spPr>
        <p:txBody>
          <a:bodyPr>
            <a:noAutofit/>
          </a:bodyPr>
          <a:lstStyle/>
          <a:p>
            <a:pPr lvl="0"/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A275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Georgia"/>
              </a:rPr>
              <a:t>##</a:t>
            </a:r>
            <a:endParaRPr lang="en-US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0F5C7E46-FFCF-7545-AA76-2F7C29A25E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8819" y="1559256"/>
            <a:ext cx="392942" cy="665163"/>
          </a:xfrm>
        </p:spPr>
        <p:txBody>
          <a:bodyPr>
            <a:noAutofit/>
          </a:bodyPr>
          <a:lstStyle>
            <a:lvl1pPr algn="r">
              <a:defRPr sz="3600"/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7D6C8D4-313D-7942-9452-61383E61690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283849" y="1587207"/>
            <a:ext cx="392942" cy="338668"/>
          </a:xfrm>
        </p:spPr>
        <p:txBody>
          <a:bodyPr>
            <a:noAutofit/>
          </a:bodyPr>
          <a:lstStyle/>
          <a:p>
            <a:pPr lvl="0"/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A275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Georgia"/>
              </a:rPr>
              <a:t>##</a:t>
            </a:r>
            <a:endParaRPr lang="en-US"/>
          </a:p>
        </p:txBody>
      </p:sp>
      <p:sp>
        <p:nvSpPr>
          <p:cNvPr id="44" name="Text Placeholder 6">
            <a:extLst>
              <a:ext uri="{FF2B5EF4-FFF2-40B4-BE49-F238E27FC236}">
                <a16:creationId xmlns:a16="http://schemas.microsoft.com/office/drawing/2014/main" id="{97F679C3-1A08-F14E-B03D-5106605A643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61493" y="2866592"/>
            <a:ext cx="392942" cy="665163"/>
          </a:xfrm>
        </p:spPr>
        <p:txBody>
          <a:bodyPr>
            <a:noAutofit/>
          </a:bodyPr>
          <a:lstStyle>
            <a:lvl1pPr algn="r">
              <a:defRPr sz="3600"/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165C9EFE-7F07-CC4D-9FA5-3B06A1E0A15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06523" y="2894543"/>
            <a:ext cx="392942" cy="338668"/>
          </a:xfrm>
        </p:spPr>
        <p:txBody>
          <a:bodyPr>
            <a:noAutofit/>
          </a:bodyPr>
          <a:lstStyle/>
          <a:p>
            <a:pPr lvl="0"/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A275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Georgia"/>
              </a:rPr>
              <a:t>##</a:t>
            </a:r>
            <a:endParaRPr lang="en-US"/>
          </a:p>
        </p:txBody>
      </p:sp>
      <p:sp>
        <p:nvSpPr>
          <p:cNvPr id="46" name="Text Placeholder 6">
            <a:extLst>
              <a:ext uri="{FF2B5EF4-FFF2-40B4-BE49-F238E27FC236}">
                <a16:creationId xmlns:a16="http://schemas.microsoft.com/office/drawing/2014/main" id="{CFDF613A-16E8-594A-9281-7C65DD8454D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38819" y="2866592"/>
            <a:ext cx="392942" cy="665163"/>
          </a:xfrm>
        </p:spPr>
        <p:txBody>
          <a:bodyPr>
            <a:noAutofit/>
          </a:bodyPr>
          <a:lstStyle>
            <a:lvl1pPr algn="r">
              <a:defRPr sz="3600"/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CB963D4C-978A-EB43-AF67-4FC4039091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283849" y="2894543"/>
            <a:ext cx="392942" cy="338668"/>
          </a:xfrm>
        </p:spPr>
        <p:txBody>
          <a:bodyPr>
            <a:noAutofit/>
          </a:bodyPr>
          <a:lstStyle/>
          <a:p>
            <a:pPr lvl="0"/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A275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Georgia"/>
              </a:rPr>
              <a:t>##</a:t>
            </a:r>
            <a:endParaRPr lang="en-US"/>
          </a:p>
        </p:txBody>
      </p:sp>
      <p:sp>
        <p:nvSpPr>
          <p:cNvPr id="50" name="Text Placeholder 6">
            <a:extLst>
              <a:ext uri="{FF2B5EF4-FFF2-40B4-BE49-F238E27FC236}">
                <a16:creationId xmlns:a16="http://schemas.microsoft.com/office/drawing/2014/main" id="{8CA555CF-1CBA-1B41-8C3C-FD3FF28D581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61493" y="4163768"/>
            <a:ext cx="392942" cy="665163"/>
          </a:xfrm>
        </p:spPr>
        <p:txBody>
          <a:bodyPr>
            <a:noAutofit/>
          </a:bodyPr>
          <a:lstStyle>
            <a:lvl1pPr algn="r">
              <a:defRPr sz="3600"/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7E4140FD-668C-1F4E-A76C-05E9B9E24BB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06523" y="4191719"/>
            <a:ext cx="392942" cy="338668"/>
          </a:xfrm>
        </p:spPr>
        <p:txBody>
          <a:bodyPr>
            <a:noAutofit/>
          </a:bodyPr>
          <a:lstStyle/>
          <a:p>
            <a:pPr lvl="0"/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A275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Georgia"/>
              </a:rPr>
              <a:t>##</a:t>
            </a:r>
            <a:endParaRPr lang="en-US"/>
          </a:p>
        </p:txBody>
      </p:sp>
      <p:sp>
        <p:nvSpPr>
          <p:cNvPr id="52" name="Text Placeholder 6">
            <a:extLst>
              <a:ext uri="{FF2B5EF4-FFF2-40B4-BE49-F238E27FC236}">
                <a16:creationId xmlns:a16="http://schemas.microsoft.com/office/drawing/2014/main" id="{8258F75C-C358-8743-B5F2-FE26C7FF32F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38819" y="4163768"/>
            <a:ext cx="392942" cy="665163"/>
          </a:xfrm>
        </p:spPr>
        <p:txBody>
          <a:bodyPr>
            <a:noAutofit/>
          </a:bodyPr>
          <a:lstStyle>
            <a:lvl1pPr algn="r">
              <a:defRPr sz="3600"/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490BC9CF-64AF-3147-A558-36DE7B9A3BA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283849" y="4191719"/>
            <a:ext cx="392942" cy="338668"/>
          </a:xfrm>
        </p:spPr>
        <p:txBody>
          <a:bodyPr>
            <a:noAutofit/>
          </a:bodyPr>
          <a:lstStyle/>
          <a:p>
            <a:pPr lvl="0"/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A275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Georgia"/>
              </a:rPr>
              <a:t>##</a:t>
            </a:r>
            <a:endParaRPr lang="en-US"/>
          </a:p>
        </p:txBody>
      </p:sp>
      <p:sp>
        <p:nvSpPr>
          <p:cNvPr id="56" name="Text Placeholder 6">
            <a:extLst>
              <a:ext uri="{FF2B5EF4-FFF2-40B4-BE49-F238E27FC236}">
                <a16:creationId xmlns:a16="http://schemas.microsoft.com/office/drawing/2014/main" id="{08BA15FB-D970-2A4C-BF79-6C6DBEDDA48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61493" y="5471104"/>
            <a:ext cx="392942" cy="665163"/>
          </a:xfrm>
        </p:spPr>
        <p:txBody>
          <a:bodyPr>
            <a:noAutofit/>
          </a:bodyPr>
          <a:lstStyle>
            <a:lvl1pPr algn="r">
              <a:defRPr sz="3600"/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DD671433-267E-DE4D-9915-B9C76EE603E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06523" y="5499055"/>
            <a:ext cx="392942" cy="338668"/>
          </a:xfrm>
        </p:spPr>
        <p:txBody>
          <a:bodyPr>
            <a:noAutofit/>
          </a:bodyPr>
          <a:lstStyle/>
          <a:p>
            <a:pPr lvl="0"/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A275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Georgia"/>
              </a:rPr>
              <a:t>##</a:t>
            </a:r>
            <a:endParaRPr lang="en-US"/>
          </a:p>
        </p:txBody>
      </p:sp>
      <p:sp>
        <p:nvSpPr>
          <p:cNvPr id="58" name="Text Placeholder 6">
            <a:extLst>
              <a:ext uri="{FF2B5EF4-FFF2-40B4-BE49-F238E27FC236}">
                <a16:creationId xmlns:a16="http://schemas.microsoft.com/office/drawing/2014/main" id="{B0C0C832-33A6-3343-9DE6-565685FD1B9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38819" y="5471104"/>
            <a:ext cx="392942" cy="665163"/>
          </a:xfrm>
        </p:spPr>
        <p:txBody>
          <a:bodyPr>
            <a:noAutofit/>
          </a:bodyPr>
          <a:lstStyle>
            <a:lvl1pPr algn="r">
              <a:defRPr sz="3600"/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31079C2F-0BCF-FF4B-BD59-EB83F32BCFD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283849" y="5499055"/>
            <a:ext cx="392942" cy="338668"/>
          </a:xfrm>
        </p:spPr>
        <p:txBody>
          <a:bodyPr>
            <a:noAutofit/>
          </a:bodyPr>
          <a:lstStyle/>
          <a:p>
            <a:pPr lvl="0"/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A275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Georgia"/>
              </a:rPr>
              <a:t>##</a:t>
            </a:r>
            <a:endParaRPr lang="en-US"/>
          </a:p>
        </p:txBody>
      </p:sp>
      <p:sp>
        <p:nvSpPr>
          <p:cNvPr id="61" name="Text Placeholder 5">
            <a:extLst>
              <a:ext uri="{FF2B5EF4-FFF2-40B4-BE49-F238E27FC236}">
                <a16:creationId xmlns:a16="http://schemas.microsoft.com/office/drawing/2014/main" id="{A56EB8FA-A624-1A46-AA3F-A9144417934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43157" y="1837308"/>
            <a:ext cx="3237018" cy="77369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0" i="0" cap="none" baseline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Body Copy Level 1</a:t>
            </a:r>
          </a:p>
        </p:txBody>
      </p:sp>
      <p:sp>
        <p:nvSpPr>
          <p:cNvPr id="62" name="Text Placeholder 5">
            <a:extLst>
              <a:ext uri="{FF2B5EF4-FFF2-40B4-BE49-F238E27FC236}">
                <a16:creationId xmlns:a16="http://schemas.microsoft.com/office/drawing/2014/main" id="{6AF1FDA3-D87C-0F45-9EAD-3C40467AD0D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43157" y="2872895"/>
            <a:ext cx="3237018" cy="22284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Subhead One</a:t>
            </a:r>
          </a:p>
        </p:txBody>
      </p:sp>
      <p:sp>
        <p:nvSpPr>
          <p:cNvPr id="63" name="Text Placeholder 5">
            <a:extLst>
              <a:ext uri="{FF2B5EF4-FFF2-40B4-BE49-F238E27FC236}">
                <a16:creationId xmlns:a16="http://schemas.microsoft.com/office/drawing/2014/main" id="{35E1A096-C2AB-C74A-BB4A-8732134A634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43157" y="3137299"/>
            <a:ext cx="3237018" cy="77369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0" i="0" cap="none" baseline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Body Copy Level 1</a:t>
            </a:r>
          </a:p>
        </p:txBody>
      </p:sp>
      <p:sp>
        <p:nvSpPr>
          <p:cNvPr id="64" name="Text Placeholder 5">
            <a:extLst>
              <a:ext uri="{FF2B5EF4-FFF2-40B4-BE49-F238E27FC236}">
                <a16:creationId xmlns:a16="http://schemas.microsoft.com/office/drawing/2014/main" id="{47FDB4C7-1F4C-6C43-9732-B7B9F3C1150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43157" y="4161869"/>
            <a:ext cx="3237018" cy="22284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Subhead One</a:t>
            </a:r>
          </a:p>
        </p:txBody>
      </p:sp>
      <p:sp>
        <p:nvSpPr>
          <p:cNvPr id="65" name="Text Placeholder 5">
            <a:extLst>
              <a:ext uri="{FF2B5EF4-FFF2-40B4-BE49-F238E27FC236}">
                <a16:creationId xmlns:a16="http://schemas.microsoft.com/office/drawing/2014/main" id="{50103825-C166-0247-B9B8-F27257FF839E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43157" y="4426273"/>
            <a:ext cx="3237018" cy="77369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0" i="0" cap="none" baseline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Body Copy Level 1</a:t>
            </a:r>
          </a:p>
        </p:txBody>
      </p:sp>
      <p:sp>
        <p:nvSpPr>
          <p:cNvPr id="66" name="Text Placeholder 5">
            <a:extLst>
              <a:ext uri="{FF2B5EF4-FFF2-40B4-BE49-F238E27FC236}">
                <a16:creationId xmlns:a16="http://schemas.microsoft.com/office/drawing/2014/main" id="{AB1D62B1-EA0E-3442-A782-84D0B2B6337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843157" y="5472877"/>
            <a:ext cx="3237018" cy="22284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Subhead One</a:t>
            </a:r>
          </a:p>
        </p:txBody>
      </p:sp>
      <p:sp>
        <p:nvSpPr>
          <p:cNvPr id="67" name="Text Placeholder 5">
            <a:extLst>
              <a:ext uri="{FF2B5EF4-FFF2-40B4-BE49-F238E27FC236}">
                <a16:creationId xmlns:a16="http://schemas.microsoft.com/office/drawing/2014/main" id="{3081298A-C251-E042-81D4-8BAD05F9662C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843157" y="5737281"/>
            <a:ext cx="3237018" cy="77369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0" i="0" cap="none" baseline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Body Copy Level 1</a:t>
            </a:r>
          </a:p>
        </p:txBody>
      </p:sp>
      <p:sp>
        <p:nvSpPr>
          <p:cNvPr id="68" name="Text Placeholder 5">
            <a:extLst>
              <a:ext uri="{FF2B5EF4-FFF2-40B4-BE49-F238E27FC236}">
                <a16:creationId xmlns:a16="http://schemas.microsoft.com/office/drawing/2014/main" id="{C35EEA21-9ED6-544E-9630-5F00440155F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932950" y="1572904"/>
            <a:ext cx="3237018" cy="22284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Subhead One</a:t>
            </a:r>
          </a:p>
        </p:txBody>
      </p:sp>
      <p:sp>
        <p:nvSpPr>
          <p:cNvPr id="69" name="Text Placeholder 5">
            <a:extLst>
              <a:ext uri="{FF2B5EF4-FFF2-40B4-BE49-F238E27FC236}">
                <a16:creationId xmlns:a16="http://schemas.microsoft.com/office/drawing/2014/main" id="{5A43748A-9BF1-A54B-B763-A8AC7C5F744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932950" y="1837308"/>
            <a:ext cx="3237018" cy="77369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0" i="0" cap="none" baseline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Body Copy Level 1</a:t>
            </a:r>
          </a:p>
        </p:txBody>
      </p:sp>
      <p:sp>
        <p:nvSpPr>
          <p:cNvPr id="70" name="Text Placeholder 5">
            <a:extLst>
              <a:ext uri="{FF2B5EF4-FFF2-40B4-BE49-F238E27FC236}">
                <a16:creationId xmlns:a16="http://schemas.microsoft.com/office/drawing/2014/main" id="{777AB0BC-01FD-2B41-801C-A46A9C4B9FB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932950" y="2872895"/>
            <a:ext cx="3237018" cy="22284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Subhead One</a:t>
            </a:r>
          </a:p>
        </p:txBody>
      </p:sp>
      <p:sp>
        <p:nvSpPr>
          <p:cNvPr id="71" name="Text Placeholder 5">
            <a:extLst>
              <a:ext uri="{FF2B5EF4-FFF2-40B4-BE49-F238E27FC236}">
                <a16:creationId xmlns:a16="http://schemas.microsoft.com/office/drawing/2014/main" id="{1A522531-3A10-C440-ADC0-274FC9AA868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932950" y="3137299"/>
            <a:ext cx="3237018" cy="77369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0" i="0" cap="none" baseline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Body Copy Level 1</a:t>
            </a:r>
          </a:p>
        </p:txBody>
      </p:sp>
      <p:sp>
        <p:nvSpPr>
          <p:cNvPr id="72" name="Text Placeholder 5">
            <a:extLst>
              <a:ext uri="{FF2B5EF4-FFF2-40B4-BE49-F238E27FC236}">
                <a16:creationId xmlns:a16="http://schemas.microsoft.com/office/drawing/2014/main" id="{6E92CBBE-FB5C-E746-8572-A037A1B699DE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932950" y="4161869"/>
            <a:ext cx="3237018" cy="22284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Subhead One</a:t>
            </a:r>
          </a:p>
        </p:txBody>
      </p:sp>
      <p:sp>
        <p:nvSpPr>
          <p:cNvPr id="73" name="Text Placeholder 5">
            <a:extLst>
              <a:ext uri="{FF2B5EF4-FFF2-40B4-BE49-F238E27FC236}">
                <a16:creationId xmlns:a16="http://schemas.microsoft.com/office/drawing/2014/main" id="{FBCC07CB-D5BA-1444-A919-A49913364BAD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932950" y="4426273"/>
            <a:ext cx="3237018" cy="77369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0" i="0" cap="none" baseline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Body Copy Level 1</a:t>
            </a:r>
          </a:p>
        </p:txBody>
      </p:sp>
      <p:sp>
        <p:nvSpPr>
          <p:cNvPr id="74" name="Text Placeholder 5">
            <a:extLst>
              <a:ext uri="{FF2B5EF4-FFF2-40B4-BE49-F238E27FC236}">
                <a16:creationId xmlns:a16="http://schemas.microsoft.com/office/drawing/2014/main" id="{F0A2E952-C30E-1247-8906-4B0E57C80893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932950" y="5472877"/>
            <a:ext cx="3237018" cy="22284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Subhead One</a:t>
            </a:r>
          </a:p>
        </p:txBody>
      </p:sp>
      <p:sp>
        <p:nvSpPr>
          <p:cNvPr id="75" name="Text Placeholder 5">
            <a:extLst>
              <a:ext uri="{FF2B5EF4-FFF2-40B4-BE49-F238E27FC236}">
                <a16:creationId xmlns:a16="http://schemas.microsoft.com/office/drawing/2014/main" id="{5C8B5FB5-34DD-F94E-89D4-014695A5F31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932950" y="5737281"/>
            <a:ext cx="3237018" cy="77369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0" i="0" cap="none" baseline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0" indent="11113">
              <a:lnSpc>
                <a:spcPct val="100000"/>
              </a:lnSpc>
              <a:spcBef>
                <a:spcPts val="0"/>
              </a:spcBef>
              <a:tabLst/>
              <a:defRPr sz="1100" b="0"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4763" indent="0">
              <a:lnSpc>
                <a:spcPct val="150000"/>
              </a:lnSpc>
              <a:spcBef>
                <a:spcPts val="0"/>
              </a:spcBef>
              <a:buNone/>
              <a:defRPr sz="1200">
                <a:latin typeface="Georgia" panose="02040502050405020303" pitchFamily="18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Body Copy Level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1510BD-71CD-0E49-8B0E-478A0AFDA75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23573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 Layou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B4F7EB6-278C-D64C-B16E-92424E383D6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073424" y="3468689"/>
            <a:ext cx="4084637" cy="3389312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76A29574-35A0-9349-8C10-E9500E51A4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12938" y="3468689"/>
            <a:ext cx="2979061" cy="3389312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71CEF6-17F7-FD44-99BE-50F9C6DD14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34350" y="0"/>
            <a:ext cx="4057650" cy="3423256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74916" y="0"/>
            <a:ext cx="3014407" cy="3423436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401784"/>
            <a:ext cx="2668866" cy="827194"/>
          </a:xfrm>
        </p:spPr>
        <p:txBody>
          <a:bodyPr anchor="b">
            <a:noAutofit/>
          </a:bodyPr>
          <a:lstStyle>
            <a:lvl1pPr>
              <a:defRPr sz="2000"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Optional Title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>
            <a:off x="800100" y="3423436"/>
            <a:ext cx="2678301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7625F-F6AC-174C-8EA4-10165221EE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526" y="323253"/>
            <a:ext cx="2997137" cy="402176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 cap="all" baseline="0"/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883AB59-1B08-CC4A-BDAB-8A015E16CC2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625" y="942387"/>
            <a:ext cx="2668776" cy="135093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defRPr sz="2000" b="0" i="1"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1544B92A-E1AD-704D-96D4-CAB486AFE96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535" y="3651674"/>
            <a:ext cx="3790799" cy="246800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accent1"/>
                </a:solidFill>
                <a:latin typeface="Georgia" panose="02040502050405020303" pitchFamily="18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4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E63D703D-02E5-2B4D-A18A-7C4427F6984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2CBC14-D13C-3D45-95CF-48E873FEF26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95282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eal04.jpg" descr="Teal04.jpg">
            <a:extLst>
              <a:ext uri="{FF2B5EF4-FFF2-40B4-BE49-F238E27FC236}">
                <a16:creationId xmlns:a16="http://schemas.microsoft.com/office/drawing/2014/main" id="{1FA042FC-1AF1-F549-AB86-631CB2766B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9533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097BF17-9B7F-DE4A-8CA3-48D171AB1C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565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2" name="image1.png" descr="GroupM Logo in White&#10;">
            <a:extLst>
              <a:ext uri="{FF2B5EF4-FFF2-40B4-BE49-F238E27FC236}">
                <a16:creationId xmlns:a16="http://schemas.microsoft.com/office/drawing/2014/main" id="{52E17833-2F00-A64C-97A3-DBF9DFE499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1CE1A0B-2DF6-5849-85DE-5F1FC9C2108F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285050978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ght Blue03.jpg" descr="Bright Blue03.jpg">
            <a:extLst>
              <a:ext uri="{FF2B5EF4-FFF2-40B4-BE49-F238E27FC236}">
                <a16:creationId xmlns:a16="http://schemas.microsoft.com/office/drawing/2014/main" id="{0354D5CF-8610-394A-8572-871FD320AF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9533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097BF17-9B7F-DE4A-8CA3-48D171AB1C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565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2" name="image1.png" descr="GroupM Logo in White&#10;">
            <a:extLst>
              <a:ext uri="{FF2B5EF4-FFF2-40B4-BE49-F238E27FC236}">
                <a16:creationId xmlns:a16="http://schemas.microsoft.com/office/drawing/2014/main" id="{52E17833-2F00-A64C-97A3-DBF9DFE499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7E211F94-342C-DA45-A5D5-88C3AF9DE47F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16823257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eige02.jpg" descr="Beige02.jpg">
            <a:extLst>
              <a:ext uri="{FF2B5EF4-FFF2-40B4-BE49-F238E27FC236}">
                <a16:creationId xmlns:a16="http://schemas.microsoft.com/office/drawing/2014/main" id="{D3CBB5B8-16A9-0E4E-A67F-5F0434034E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30461"/>
            <a:ext cx="6396335" cy="95928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96F9245-B4CA-844E-A744-B51906304D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9480" y="5830956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9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E4C91ED8-68D4-714B-919D-DCBBAB27AED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2FB5F3B5-971E-9F46-9019-088DE4025968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147543756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0BCF0794-3E80-8642-B102-602D55B2F860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01FFB2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8" name="Pattern_Medium space_WHITE.ai" descr="Pattern_Medium space_WHITE.ai">
            <a:extLst>
              <a:ext uri="{FF2B5EF4-FFF2-40B4-BE49-F238E27FC236}">
                <a16:creationId xmlns:a16="http://schemas.microsoft.com/office/drawing/2014/main" id="{B8AC53D0-7152-9F48-A962-0718479FE8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0600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01FF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FF7E9BE-AD2E-3748-B24D-12B42F957B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1615" t="40738" r="11308" b="41007"/>
          <a:stretch/>
        </p:blipFill>
        <p:spPr>
          <a:xfrm>
            <a:off x="11074400" y="401021"/>
            <a:ext cx="1117600" cy="18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6310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6">
    <p:bg>
      <p:bgPr>
        <a:solidFill>
          <a:srgbClr val="01B5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0BCF0794-3E80-8642-B102-602D55B2F860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01FFB2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8" name="Pattern_Medium space_WHITE.ai" descr="Pattern_Medium space_WHITE.ai">
            <a:extLst>
              <a:ext uri="{FF2B5EF4-FFF2-40B4-BE49-F238E27FC236}">
                <a16:creationId xmlns:a16="http://schemas.microsoft.com/office/drawing/2014/main" id="{B8AC53D0-7152-9F48-A962-0718479FE8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2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01FF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35FD447-0718-C041-BD03-0A47AADE945F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187276165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7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06003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1B628C3-944F-0445-B0CA-986AC08DF2D4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137089532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0BCF0794-3E80-8642-B102-602D55B2F860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8" name="Pattern_Medium space_WHITE.ai" descr="Pattern_Medium space_WHITE.ai">
            <a:extLst>
              <a:ext uri="{FF2B5EF4-FFF2-40B4-BE49-F238E27FC236}">
                <a16:creationId xmlns:a16="http://schemas.microsoft.com/office/drawing/2014/main" id="{B8AC53D0-7152-9F48-A962-0718479FE8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06002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6762749-0EC2-8E4D-9C32-1FA868C0F267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42597979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9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FFA900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F15A1C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D66D6E8-6C38-8842-B72A-4306CCCFFF06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80560533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01B5B2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F84B314-1309-F94F-AF52-AC0ECC49504B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147367848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1">
    <p:bg>
      <p:bgPr>
        <a:solidFill>
          <a:srgbClr val="F15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0BCF0794-3E80-8642-B102-602D55B2F860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8" name="Pattern_Medium space_WHITE.ai" descr="Pattern_Medium space_WHITE.ai">
            <a:extLst>
              <a:ext uri="{FF2B5EF4-FFF2-40B4-BE49-F238E27FC236}">
                <a16:creationId xmlns:a16="http://schemas.microsoft.com/office/drawing/2014/main" id="{B8AC53D0-7152-9F48-A962-0718479FE8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E8D6875-C101-474E-B617-179CEA7F2DDD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16199816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and Body on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63216DD-9FB0-1643-955E-75357F90667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835750"/>
            <a:ext cx="4742180" cy="101460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this is where you’ll state your key takeaway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1DA2802-5CCF-5540-ABD1-03DACAF4A55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9535" y="2160586"/>
            <a:ext cx="4742126" cy="430806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accent1"/>
                </a:solidFill>
                <a:latin typeface="Georgia" panose="02040502050405020303" pitchFamily="18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4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9BF8AEA9-6902-E942-9C87-29B21CAE0D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1F9C68A-FB2E-0E40-B523-FE74E17D60B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3275" y="1756016"/>
            <a:ext cx="3017520" cy="18288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800" b="1" i="0">
                <a:solidFill>
                  <a:srgbClr val="01B5B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 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97E079-FEAC-C444-8134-2F8EDA3B89AF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70169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2">
    <p:bg>
      <p:bgPr>
        <a:solidFill>
          <a:srgbClr val="FFA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0BCF0794-3E80-8642-B102-602D55B2F860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8" name="Pattern_Medium space_WHITE.ai" descr="Pattern_Medium space_WHITE.ai">
            <a:extLst>
              <a:ext uri="{FF2B5EF4-FFF2-40B4-BE49-F238E27FC236}">
                <a16:creationId xmlns:a16="http://schemas.microsoft.com/office/drawing/2014/main" id="{B8AC53D0-7152-9F48-A962-0718479FE8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C4220AA-192F-FA4C-B512-C5B21B147CDC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149646736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3">
    <p:bg>
      <p:bgPr>
        <a:solidFill>
          <a:srgbClr val="EFB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6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normalizeH="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73AC8EF-0588-EF4F-B21A-E4763A95844C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6239573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4">
    <p:bg>
      <p:bgPr>
        <a:solidFill>
          <a:srgbClr val="B2E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37849DF-715D-8144-BCE6-C1DFB0AE2BB6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3377432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5">
    <p:bg>
      <p:bgPr>
        <a:solidFill>
          <a:srgbClr val="99FD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63F6266-39B7-A64F-8A67-8C34FFF4AABA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152520026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Opt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68F13DC9-33F7-EB46-B922-CB4056174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8005A-880C-4C4D-BF55-6C8096EB4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70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Opt 3 White Log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68F13DC9-33F7-EB46-B922-CB4056174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2FB710-4C43-E844-B752-A201CC4F0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31819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A522D6C-2A65-6D42-8007-6E5F441A2F5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54227" y="314324"/>
            <a:ext cx="981088" cy="283137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84157EEF-F072-9748-83D9-4A7919324D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3275" y="4692211"/>
            <a:ext cx="3017520" cy="18288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800" b="1" i="0">
                <a:solidFill>
                  <a:srgbClr val="01B5B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 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D3DB9C-F6B5-4043-8B7C-B992273A1D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15723"/>
      </p:ext>
    </p:extLst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4865F4CD-465E-B045-BBF8-DC5EB27D39B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54227" y="307060"/>
            <a:ext cx="981088" cy="290402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B38FDB2-09E6-2745-A373-6C5A9C9C23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3275" y="4692211"/>
            <a:ext cx="3017520" cy="18288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800" b="1" i="0">
                <a:solidFill>
                  <a:srgbClr val="01B5B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 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D88AFB-D408-EE4C-A4DD-703240C2B34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64046"/>
      </p:ext>
    </p:extLst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attern_Medium space_WHITE.ai" descr="Pattern_Medium space_WHITE.ai">
            <a:extLst>
              <a:ext uri="{FF2B5EF4-FFF2-40B4-BE49-F238E27FC236}">
                <a16:creationId xmlns:a16="http://schemas.microsoft.com/office/drawing/2014/main" id="{EF72E2E5-FB5B-EC4A-A3DB-8237B9740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E2091C-B984-6B41-8C3C-F0C6DEFD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2122AAE-A680-2049-88DD-AC0924B911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1615" t="40738" r="11308" b="41007"/>
          <a:stretch/>
        </p:blipFill>
        <p:spPr>
          <a:xfrm>
            <a:off x="11074400" y="401021"/>
            <a:ext cx="1117600" cy="18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237576"/>
      </p:ext>
    </p:extLst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4">
    <p:bg>
      <p:bgPr>
        <a:solidFill>
          <a:srgbClr val="01B5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attern_Medium space_WHITE.ai" descr="Pattern_Medium space_WHITE.ai">
            <a:extLst>
              <a:ext uri="{FF2B5EF4-FFF2-40B4-BE49-F238E27FC236}">
                <a16:creationId xmlns:a16="http://schemas.microsoft.com/office/drawing/2014/main" id="{EF72E2E5-FB5B-EC4A-A3DB-8237B9740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0" name="image1.png" descr="image1.png">
            <a:extLst>
              <a:ext uri="{FF2B5EF4-FFF2-40B4-BE49-F238E27FC236}">
                <a16:creationId xmlns:a16="http://schemas.microsoft.com/office/drawing/2014/main" id="{527B015C-49A8-E142-B6D0-51C064FA57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F36CAB-DF94-1241-8AE8-5ECAF6C7A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61150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and Body on Dark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63216DD-9FB0-1643-955E-75357F90667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835750"/>
            <a:ext cx="4742180" cy="101460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this is where you’ll state your key takeaway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1DA2802-5CCF-5540-ABD1-03DACAF4A55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9535" y="2160586"/>
            <a:ext cx="4742126" cy="430806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rgbClr val="FFFFFF"/>
                </a:solidFill>
                <a:latin typeface="Georgia" panose="02040502050405020303" pitchFamily="18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rgbClr val="FFFFFF"/>
                </a:solidFill>
              </a:defRPr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400" i="1">
                <a:solidFill>
                  <a:srgbClr val="FFFFFF"/>
                </a:solidFill>
              </a:defRPr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b="1">
                <a:solidFill>
                  <a:srgbClr val="FFFFFF"/>
                </a:solidFill>
              </a:defRPr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>
                <a:solidFill>
                  <a:srgbClr val="FFFFFF"/>
                </a:solidFill>
              </a:defRPr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>
                <a:solidFill>
                  <a:srgbClr val="FFFFFF"/>
                </a:solidFill>
              </a:defRPr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>
                <a:solidFill>
                  <a:srgbClr val="FFFFFF"/>
                </a:solidFill>
              </a:defRPr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>
                <a:solidFill>
                  <a:srgbClr val="FFFFFF"/>
                </a:solidFill>
              </a:defRPr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>
                <a:solidFill>
                  <a:srgbClr val="FFFFFF"/>
                </a:solidFill>
              </a:defRPr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1F9C68A-FB2E-0E40-B523-FE74E17D60B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3275" y="1756016"/>
            <a:ext cx="3017520" cy="1828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800" b="1" i="0">
                <a:solidFill>
                  <a:srgbClr val="01B5B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  </a:t>
            </a:r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6AD33BB6-3556-3842-8A56-592D1B85D3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D5E65A-73C8-4244-A4EF-6CE66BE14661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54724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5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0ACEB-61C5-1048-BD08-B3EACC67B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830987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attern_Medium space_WHITE.ai" descr="Pattern_Medium space_WHITE.ai">
            <a:extLst>
              <a:ext uri="{FF2B5EF4-FFF2-40B4-BE49-F238E27FC236}">
                <a16:creationId xmlns:a16="http://schemas.microsoft.com/office/drawing/2014/main" id="{EF72E2E5-FB5B-EC4A-A3DB-8237B9740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0" name="image1.png" descr="image1.png">
            <a:extLst>
              <a:ext uri="{FF2B5EF4-FFF2-40B4-BE49-F238E27FC236}">
                <a16:creationId xmlns:a16="http://schemas.microsoft.com/office/drawing/2014/main" id="{527B015C-49A8-E142-B6D0-51C064FA57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B0DC52-E570-EE43-B07D-1F9EA1754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31378"/>
      </p:ext>
    </p:extLst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7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rgbClr val="F15A1C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CF2285-AE46-1948-B3FD-BBA364F4B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662475"/>
      </p:ext>
    </p:extLst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04B58E-D720-3748-9967-92398C16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049406"/>
      </p:ext>
    </p:extLst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9">
    <p:bg>
      <p:bgPr>
        <a:solidFill>
          <a:srgbClr val="F15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attern_Medium space_WHITE.ai" descr="Pattern_Medium space_WHITE.ai">
            <a:extLst>
              <a:ext uri="{FF2B5EF4-FFF2-40B4-BE49-F238E27FC236}">
                <a16:creationId xmlns:a16="http://schemas.microsoft.com/office/drawing/2014/main" id="{EF72E2E5-FB5B-EC4A-A3DB-8237B9740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0" name="image1.png" descr="image1.png">
            <a:extLst>
              <a:ext uri="{FF2B5EF4-FFF2-40B4-BE49-F238E27FC236}">
                <a16:creationId xmlns:a16="http://schemas.microsoft.com/office/drawing/2014/main" id="{527B015C-49A8-E142-B6D0-51C064FA57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4A1B5A-1451-A044-9986-401917811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16719"/>
      </p:ext>
    </p:extLst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10">
    <p:bg>
      <p:bgPr>
        <a:solidFill>
          <a:srgbClr val="FFA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attern_Medium space_WHITE.ai" descr="Pattern_Medium space_WHITE.ai">
            <a:extLst>
              <a:ext uri="{FF2B5EF4-FFF2-40B4-BE49-F238E27FC236}">
                <a16:creationId xmlns:a16="http://schemas.microsoft.com/office/drawing/2014/main" id="{EF72E2E5-FB5B-EC4A-A3DB-8237B9740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0" name="image1.png" descr="image1.png">
            <a:extLst>
              <a:ext uri="{FF2B5EF4-FFF2-40B4-BE49-F238E27FC236}">
                <a16:creationId xmlns:a16="http://schemas.microsoft.com/office/drawing/2014/main" id="{527B015C-49A8-E142-B6D0-51C064FA57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EEBE9C-4768-4B48-899A-3B2854AD7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71104"/>
      </p:ext>
    </p:extLst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11">
    <p:bg>
      <p:bgPr>
        <a:solidFill>
          <a:srgbClr val="EFB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ED3EEE-B78E-ED45-8615-03A437B7D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81471"/>
      </p:ext>
    </p:extLst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12">
    <p:bg>
      <p:bgPr>
        <a:solidFill>
          <a:srgbClr val="B2E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758AA7-10EC-EB4E-9B5B-87DE74A14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389575"/>
      </p:ext>
    </p:extLst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13">
    <p:bg>
      <p:bgPr>
        <a:solidFill>
          <a:srgbClr val="99FD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9C325C-37C0-0844-983F-C39729498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729132"/>
      </p:ext>
    </p:extLst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16CC6B35-80E5-7845-92E9-A673F1D84D6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C365C1-4107-0848-B54E-ADF840F2982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8286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and Bod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835750"/>
            <a:ext cx="4742180" cy="101460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this is where you’ll state your key takeaway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67EAECB-5383-814E-A7B7-FEC82AE26E4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9535" y="2160586"/>
            <a:ext cx="4742126" cy="430806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accent1"/>
                </a:solidFill>
                <a:latin typeface="Georgia" panose="02040502050405020303" pitchFamily="18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4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pic>
        <p:nvPicPr>
          <p:cNvPr id="12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928685BF-8787-144A-A179-1CD7DA15A6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object 6">
            <a:extLst>
              <a:ext uri="{FF2B5EF4-FFF2-40B4-BE49-F238E27FC236}">
                <a16:creationId xmlns:a16="http://schemas.microsoft.com/office/drawing/2014/main" id="{57358CB6-7D25-1F4C-8184-3FBF16F82FD2}"/>
              </a:ext>
            </a:extLst>
          </p:cNvPr>
          <p:cNvSpPr/>
          <p:nvPr userDrawn="1"/>
        </p:nvSpPr>
        <p:spPr>
          <a:xfrm flipV="1">
            <a:off x="796938" y="1759348"/>
            <a:ext cx="3006564" cy="2"/>
          </a:xfrm>
          <a:prstGeom prst="line">
            <a:avLst/>
          </a:prstGeom>
          <a:ln w="12700" cap="rnd">
            <a:solidFill>
              <a:srgbClr val="00FFB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8479F1-E099-E645-95B2-73E80C9BF5C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2420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2">
    <p:bg>
      <p:bgPr>
        <a:solidFill>
          <a:srgbClr val="01B5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0B86A586-66EC-EC49-9085-10255C7920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836363-E04C-BE4D-BA4B-082BC53DA74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98965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898264E5-6F39-4F48-A456-30CE22CB4B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79DD85-5E37-2C40-B26E-5B4338FA93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89104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7B2C1201-220F-7A4A-BBDA-042562539D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E112F4-AB3F-6149-8E2C-053EFEC43E0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54956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5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rgbClr val="F15A1C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D2C6B4D1-E41F-474E-9AC4-A3CB17B2B2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E38744-5D5B-944A-B5EE-824B6343956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7276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1CC3120C-5B3C-DA48-812C-6DF0487897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847B7B-8C86-A44A-8606-B6ACB4041DF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85471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7">
    <p:bg>
      <p:bgPr>
        <a:solidFill>
          <a:srgbClr val="F15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276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A36E7122-CAB1-7840-8E3E-BAB639882D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82D5A5-3105-5B40-83F4-C7E1E9CC340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7843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8">
    <p:bg>
      <p:bgPr>
        <a:solidFill>
          <a:srgbClr val="FFA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48B39BD5-EC46-4840-BD0C-BFE23273FE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AFE770-0840-A14A-95D4-58CDA555FEF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6581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9">
    <p:bg>
      <p:bgPr>
        <a:solidFill>
          <a:srgbClr val="EFB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8FED3200-FA9F-C446-9278-E3E50163A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A20130-9D83-A44E-9B43-C93A325F2C8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6848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10">
    <p:bg>
      <p:bgPr>
        <a:solidFill>
          <a:srgbClr val="B2E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8EC7717C-1437-1748-A841-8D3965D3C4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7F03AA-36DC-DD4B-B022-EE80743096B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34327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11">
    <p:bg>
      <p:bgPr>
        <a:solidFill>
          <a:srgbClr val="99FD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EDEA98D2-1F79-834B-9667-622F5B5598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E0E30D-5750-0546-9F2F-E177F1A1308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88742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9" y="835750"/>
            <a:ext cx="4742180" cy="101460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this is where you’ll state your key takeaway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01A47-1AC7-834C-BB74-7AD65D0593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6463" y="2160588"/>
            <a:ext cx="4741863" cy="1138198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 sz="1500" b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460375" indent="-223838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600" b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865188" indent="-223838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600" i="1">
                <a:solidFill>
                  <a:schemeClr val="accent1"/>
                </a:solidFill>
              </a:defRPr>
            </a:lvl3pPr>
            <a:lvl4pPr marL="1381125" indent="-2381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1" i="0">
                <a:solidFill>
                  <a:schemeClr val="accent1"/>
                </a:solidFill>
              </a:defRPr>
            </a:lvl4pPr>
            <a:lvl5pPr marL="1841500" indent="-2381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b="0" i="1">
                <a:solidFill>
                  <a:schemeClr val="accent1"/>
                </a:solidFill>
              </a:defRPr>
            </a:lvl5pPr>
            <a:lvl6pPr marL="1841500" indent="-2381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6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304ACCFB-824A-0943-9FA9-813651FD2F07}"/>
              </a:ext>
            </a:extLst>
          </p:cNvPr>
          <p:cNvSpPr/>
          <p:nvPr userDrawn="1"/>
        </p:nvSpPr>
        <p:spPr>
          <a:xfrm flipV="1">
            <a:off x="796938" y="1759348"/>
            <a:ext cx="3006564" cy="2"/>
          </a:xfrm>
          <a:prstGeom prst="line">
            <a:avLst/>
          </a:prstGeom>
          <a:ln w="12700" cap="rnd">
            <a:solidFill>
              <a:srgbClr val="00FFB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6B5DE5-07BB-5A4E-8D26-7CE0C71F98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6938" y="3429000"/>
            <a:ext cx="10594962" cy="28047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171450" indent="-1714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/>
            </a:lvl2pPr>
          </a:lstStyle>
          <a:p>
            <a:pPr lvl="0"/>
            <a:r>
              <a:rPr lang="en-US"/>
              <a:t>Optional Header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74B07692-A133-C443-8C99-AD9C9B191F5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9534" y="3885784"/>
            <a:ext cx="5025551" cy="2582868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accent1"/>
                </a:solidFill>
                <a:latin typeface="Georgia" panose="02040502050405020303" pitchFamily="18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4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FA83F5D4-A9C5-0F49-9CE6-3474822F96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2035" y="3885784"/>
            <a:ext cx="5025551" cy="2582868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accent1"/>
                </a:solidFill>
                <a:latin typeface="Georgia" panose="02040502050405020303" pitchFamily="18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4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9B4B0C-2F34-A443-B0CC-AE09D37B28D1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49662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p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099" y="4512720"/>
            <a:ext cx="10554665" cy="221274"/>
          </a:xfrm>
        </p:spPr>
        <p:txBody>
          <a:bodyPr anchor="t">
            <a:noAutofit/>
          </a:bodyPr>
          <a:lstStyle>
            <a:lvl1pPr algn="ctr">
              <a:defRPr sz="1500" b="1" i="0" spc="0">
                <a:solidFill>
                  <a:schemeClr val="accent4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First Last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1006995"/>
            <a:ext cx="10545285" cy="2925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Quote</a:t>
            </a:r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68C48E4C-2F7C-C04A-BCB3-6A511A39CB39}"/>
              </a:ext>
            </a:extLst>
          </p:cNvPr>
          <p:cNvSpPr/>
          <p:nvPr userDrawn="1"/>
        </p:nvSpPr>
        <p:spPr>
          <a:xfrm flipV="1">
            <a:off x="4574149" y="4222757"/>
            <a:ext cx="3006563" cy="2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1" name="image1.png" descr="image1.png">
            <a:extLst>
              <a:ext uri="{FF2B5EF4-FFF2-40B4-BE49-F238E27FC236}">
                <a16:creationId xmlns:a16="http://schemas.microsoft.com/office/drawing/2014/main" id="{671F3D1A-0469-644D-B6AC-5B0A7C208B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FBCEE-3C5F-CF45-8C21-EF9DBCE0B8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625" y="4802188"/>
            <a:ext cx="10545763" cy="293687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1000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7CD2FF-6D66-674B-8A08-0A4A9CC4059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520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099" y="4512720"/>
            <a:ext cx="10554665" cy="221274"/>
          </a:xfrm>
        </p:spPr>
        <p:txBody>
          <a:bodyPr anchor="t">
            <a:noAutofit/>
          </a:bodyPr>
          <a:lstStyle>
            <a:lvl1pPr algn="ctr">
              <a:defRPr sz="1500" b="1" i="0" spc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First Last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1006995"/>
            <a:ext cx="10545285" cy="2925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Quote</a:t>
            </a:r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68C48E4C-2F7C-C04A-BCB3-6A511A39CB39}"/>
              </a:ext>
            </a:extLst>
          </p:cNvPr>
          <p:cNvSpPr/>
          <p:nvPr userDrawn="1"/>
        </p:nvSpPr>
        <p:spPr>
          <a:xfrm flipV="1">
            <a:off x="4574149" y="4222757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FBCEE-3C5F-CF45-8C21-EF9DBCE0B8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625" y="4802188"/>
            <a:ext cx="10545763" cy="293687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100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pic>
        <p:nvPicPr>
          <p:cNvPr id="13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92326FFD-A56B-3940-B699-71488B3F0E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8B1DE-90D5-E64D-A2D4-D564B890A52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2955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Op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1966097"/>
            <a:ext cx="10545285" cy="2925805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3900" b="1" i="0" cap="all" spc="-70" baseline="0">
                <a:solidFill>
                  <a:schemeClr val="accent4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Callout</a:t>
            </a:r>
          </a:p>
        </p:txBody>
      </p:sp>
      <p:pic>
        <p:nvPicPr>
          <p:cNvPr id="11" name="image1.png" descr="image1.png">
            <a:extLst>
              <a:ext uri="{FF2B5EF4-FFF2-40B4-BE49-F238E27FC236}">
                <a16:creationId xmlns:a16="http://schemas.microsoft.com/office/drawing/2014/main" id="{671F3D1A-0469-644D-B6AC-5B0A7C208B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D3F342-285F-7548-8413-024078A2E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38191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Op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1966097"/>
            <a:ext cx="10545285" cy="2925805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3900" b="1" i="0" cap="all" spc="-70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Callout</a:t>
            </a:r>
          </a:p>
        </p:txBody>
      </p:sp>
      <p:pic>
        <p:nvPicPr>
          <p:cNvPr id="11" name="image1.png" descr="image1.png">
            <a:extLst>
              <a:ext uri="{FF2B5EF4-FFF2-40B4-BE49-F238E27FC236}">
                <a16:creationId xmlns:a16="http://schemas.microsoft.com/office/drawing/2014/main" id="{671F3D1A-0469-644D-B6AC-5B0A7C208B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7960DD-11C3-C042-B7A2-C3F9CD91F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69978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Opt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1966097"/>
            <a:ext cx="10545285" cy="2925805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39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Callout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518FA7E7-031B-6C48-A707-A7053822F3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A32F37-8BA0-7944-BED5-1F6F12507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864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12F539D-4D36-F84E-B383-592524DDB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4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99D534DB-8F76-DB48-86B2-A6589F269F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FFE9A0-99B3-3D4A-8947-C1686BABC80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E3B8A81-0DE6-AC4B-BD5E-6AF4A58FC0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1615" t="40738" r="11308" b="41007"/>
          <a:stretch/>
        </p:blipFill>
        <p:spPr>
          <a:xfrm>
            <a:off x="11074400" y="401021"/>
            <a:ext cx="1117600" cy="18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035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2">
    <p:bg>
      <p:bgPr>
        <a:solidFill>
          <a:srgbClr val="01B5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D16FF315-54FC-3D4F-980A-4A439CC211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2A69C9F-F0F5-A94F-BF5B-DC50327C9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406274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1F28A30-723A-4C47-A5B8-D6C59EDEB3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E5B8DF-0543-D243-B850-71316A1D272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7D642ED-9EA3-D74E-8CF9-6175C5567D1A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15769539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3B7D86D7-43DD-D54C-9002-76CA17C2AD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27145B2-7D0B-B340-A581-A7D967AB28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406274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C78216D-EDE5-0B4A-9B7B-9E000B036D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A26306-4375-2546-A5F8-128C8B4587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D057605-C6BF-F040-9072-46877FDA2013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30886804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603117C-CB25-7844-8540-EA82B9BB72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406274" cy="1469179"/>
          </a:xfrm>
        </p:spPr>
        <p:txBody>
          <a:bodyPr>
            <a:noAutofit/>
          </a:bodyPr>
          <a:lstStyle>
            <a:lvl1pPr>
              <a:defRPr sz="3900">
                <a:solidFill>
                  <a:srgbClr val="FFFFFF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4F72886-4E83-2F4C-B378-125A5797E75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DA4304-728D-CC4A-BA3C-D906C63F3A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3F775A6-AF11-A547-9C22-C01E62416FD4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80731255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5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rgbClr val="FFA900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D5F790E-321F-9F4D-9213-67B65257C0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11E774E-DC9F-DC4F-ABB9-6CFEB7FC84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AD825815-4ABF-A04F-8EC7-E427F29194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DB6480-C920-914B-B920-B6BEF5D7F84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4F12BE5-77E9-EC44-843D-A67F6289288D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407599553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8" y="835750"/>
            <a:ext cx="10585582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this is where you’ll state your key takeaway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304ACCFB-824A-0943-9FA9-813651FD2F07}"/>
              </a:ext>
            </a:extLst>
          </p:cNvPr>
          <p:cNvSpPr/>
          <p:nvPr userDrawn="1"/>
        </p:nvSpPr>
        <p:spPr>
          <a:xfrm flipV="1">
            <a:off x="796938" y="1478879"/>
            <a:ext cx="3006564" cy="2"/>
          </a:xfrm>
          <a:prstGeom prst="line">
            <a:avLst/>
          </a:prstGeom>
          <a:ln w="12700" cap="rnd">
            <a:solidFill>
              <a:srgbClr val="00FFB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06630-4B45-9843-9A8C-BCA0F1BA2C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463" y="1955800"/>
            <a:ext cx="5057775" cy="721293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/>
            </a:lvl2pPr>
            <a:lvl3pPr marL="4763" indent="0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None/>
              <a:defRPr sz="11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74625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  <a:lvl5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5pPr>
          </a:lstStyle>
          <a:p>
            <a:pPr lvl="0"/>
            <a:r>
              <a:rPr lang="en-US"/>
              <a:t>Optional Header</a:t>
            </a:r>
          </a:p>
          <a:p>
            <a:pPr lvl="1"/>
            <a:r>
              <a:rPr lang="en-US"/>
              <a:t>Body copy 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44B2EB95-8EE7-F74C-99B6-307A75D5EBC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6318" y="2787271"/>
            <a:ext cx="5057775" cy="3681381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1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1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9pPr>
          </a:lstStyle>
          <a:p>
            <a:pPr lvl="0"/>
            <a:r>
              <a:rPr lang="en-US"/>
              <a:t>Optional Subhead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109215A-8C99-2349-AAE4-05D00AE3CC2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25914" y="1955800"/>
            <a:ext cx="5057775" cy="721293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/>
            </a:lvl2pPr>
            <a:lvl3pPr marL="4763" indent="0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None/>
              <a:defRPr sz="11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74625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  <a:lvl5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5pPr>
          </a:lstStyle>
          <a:p>
            <a:pPr lvl="0"/>
            <a:r>
              <a:rPr lang="en-US"/>
              <a:t>Optional Header</a:t>
            </a:r>
          </a:p>
          <a:p>
            <a:pPr lvl="1"/>
            <a:r>
              <a:rPr lang="en-US"/>
              <a:t>Body copy 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96CC212-90EF-6A41-AA53-DE8CE7CF138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25769" y="2787271"/>
            <a:ext cx="5057775" cy="3681381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1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1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9pPr>
          </a:lstStyle>
          <a:p>
            <a:pPr lvl="0"/>
            <a:r>
              <a:rPr lang="en-US"/>
              <a:t>Optional Subhead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A9CAA3-6891-0F42-AA46-25072400956C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717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1852BDF2-082D-B941-8405-77ECAD894E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5CB6CAB8-6CC8-5549-A7E8-BEB5A40B5F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B33DCC4-9A12-8447-886E-9D951A781A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214910-0EED-A44C-8BA3-361E889461D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8C79E6D-29F2-DE4D-B0FF-588DCAD6A27E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212463657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7">
    <p:bg>
      <p:bgPr>
        <a:solidFill>
          <a:srgbClr val="F15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8" name="image1.png" descr="GroupM Logo in White&#10;">
            <a:extLst>
              <a:ext uri="{FF2B5EF4-FFF2-40B4-BE49-F238E27FC236}">
                <a16:creationId xmlns:a16="http://schemas.microsoft.com/office/drawing/2014/main" id="{44C339BA-8CE9-CA44-BD94-B4E22762C1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F19DD7D3-50CF-2B43-8254-E2BCC2B937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rgbClr val="FFFFFF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69F68268-693B-1746-9442-B20D0DD1A13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982A09-724F-D741-A3B4-8BAAD8CE093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178C07C-366C-BC43-BD6E-963E250BD94A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334125340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8">
    <p:bg>
      <p:bgPr>
        <a:solidFill>
          <a:srgbClr val="FFA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8" name="image1.png" descr="GroupM Logo in White&#10;">
            <a:extLst>
              <a:ext uri="{FF2B5EF4-FFF2-40B4-BE49-F238E27FC236}">
                <a16:creationId xmlns:a16="http://schemas.microsoft.com/office/drawing/2014/main" id="{44C339BA-8CE9-CA44-BD94-B4E22762C1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8EB60B8-F9A9-364A-AEFF-93573A97B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rgbClr val="FFFFFF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29390A9-45A7-7749-AE26-6508D0A653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B87086-4A2A-674F-85CA-CDB8CDEADC5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395D52C-E40A-C648-BA9B-D96B10D35D5D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30468679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9">
    <p:bg>
      <p:bgPr>
        <a:solidFill>
          <a:srgbClr val="EFB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F5937CDC-9AEA-FC4B-A864-FC314569D8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0768C43-2AC0-6F4A-BE07-A496B58BF6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AA5CD1F-9085-944C-981B-1CD4C596861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730412-DEAA-F24E-ACD6-DFB6838EACC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1A32BAE-EE25-C347-A566-CF8E7EE7A6BC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388344716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10">
    <p:bg>
      <p:bgPr>
        <a:solidFill>
          <a:srgbClr val="B2E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F5937CDC-9AEA-FC4B-A864-FC314569D8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67CA725-8000-AB46-BC74-224A09CB6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84C6B33-726F-084F-8C8B-8EE54F61EC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1A18AD-80A3-FC46-B848-87C3E0CF9A2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A3B56CC-C8EB-E241-9C3F-050969C64C0D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193780204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11">
    <p:bg>
      <p:bgPr>
        <a:solidFill>
          <a:srgbClr val="99FD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F5937CDC-9AEA-FC4B-A864-FC314569D8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08B7A5A-C207-884C-B2B1-259C5FCAAF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BF2058D-DD59-E74E-8B97-A29F0F7C9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6442ED-B923-CC47-BC3A-518159DB254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841D986-2F08-BB44-8C4D-C9244F09FA66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99524148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Opt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APPENDIX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A9912A-8BEC-BF4C-A105-C9B657EEB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1E4E89B-3F07-C148-A4BD-CCE3149E192C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2399621305"/>
      </p:ext>
    </p:extLst>
  </p:cSld>
  <p:clrMapOvr>
    <a:masterClrMapping/>
  </p:clrMapOvr>
  <p:transition spd="med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Op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APPENDIX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7" name="image1.png" descr="GroupM Logo in White&#10;">
            <a:extLst>
              <a:ext uri="{FF2B5EF4-FFF2-40B4-BE49-F238E27FC236}">
                <a16:creationId xmlns:a16="http://schemas.microsoft.com/office/drawing/2014/main" id="{0EF98317-5EB1-174A-BEF6-39DDCFF5F3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468351-E9E5-9F43-9F88-2649B17EA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FE88022-FB8E-114F-8E5C-9920BBD45333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1450732990"/>
      </p:ext>
    </p:extLst>
  </p:cSld>
  <p:clrMapOvr>
    <a:masterClrMapping/>
  </p:clrMapOvr>
  <p:transition spd="med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F765CA-388B-BF4E-AE65-F5CF0CBD9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9949007-FFC8-DB46-A1D3-024597C67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88440B9-8D18-EF4A-B011-54D85B837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7249-7CA9-3746-B152-937EFA698A01}" type="datetimeFigureOut">
              <a:rPr lang="fr-FR" smtClean="0"/>
              <a:t>01/02/2023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D37527-0C0A-CD4E-8E65-5764044F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774E1A5-78A3-BA48-BAFC-C560B2F85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0FC50-1222-994F-8F99-E120DC0EEB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96145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8" y="835750"/>
            <a:ext cx="10585582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this is where you’ll state your key takeaway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304ACCFB-824A-0943-9FA9-813651FD2F07}"/>
              </a:ext>
            </a:extLst>
          </p:cNvPr>
          <p:cNvSpPr/>
          <p:nvPr userDrawn="1"/>
        </p:nvSpPr>
        <p:spPr>
          <a:xfrm flipV="1">
            <a:off x="796938" y="1478879"/>
            <a:ext cx="3006564" cy="2"/>
          </a:xfrm>
          <a:prstGeom prst="line">
            <a:avLst/>
          </a:prstGeom>
          <a:ln w="12700" cap="rnd">
            <a:solidFill>
              <a:srgbClr val="00FFB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06630-4B45-9843-9A8C-BCA0F1BA2C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463" y="1955800"/>
            <a:ext cx="3006564" cy="797719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/>
            </a:lvl2pPr>
            <a:lvl3pPr marL="4763" indent="0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None/>
              <a:defRPr sz="11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74625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  <a:lvl5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5pPr>
          </a:lstStyle>
          <a:p>
            <a:pPr lvl="0"/>
            <a:r>
              <a:rPr lang="en-US"/>
              <a:t>Optional Header</a:t>
            </a:r>
          </a:p>
          <a:p>
            <a:pPr lvl="1"/>
            <a:r>
              <a:rPr lang="en-US"/>
              <a:t>Body copy 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BF961A4-B8C6-BD4C-9A2D-B1D1600D7C2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6318" y="2787271"/>
            <a:ext cx="3006565" cy="3681381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1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1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9pPr>
          </a:lstStyle>
          <a:p>
            <a:pPr lvl="0"/>
            <a:r>
              <a:rPr lang="en-US"/>
              <a:t>Optional Subhead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11DAA8C-735B-784F-B5AE-16ACE11862E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598867" y="1955800"/>
            <a:ext cx="3006564" cy="797719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/>
            </a:lvl2pPr>
            <a:lvl3pPr marL="4763" indent="0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None/>
              <a:defRPr sz="11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74625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  <a:lvl5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5pPr>
          </a:lstStyle>
          <a:p>
            <a:pPr lvl="0"/>
            <a:r>
              <a:rPr lang="en-US"/>
              <a:t>Optional Header</a:t>
            </a:r>
          </a:p>
          <a:p>
            <a:pPr lvl="1"/>
            <a:r>
              <a:rPr lang="en-US"/>
              <a:t>Body copy 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EE7E8E49-1C4C-1747-BDEF-D23378141A8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98722" y="2787271"/>
            <a:ext cx="3006565" cy="3681381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1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1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9pPr>
          </a:lstStyle>
          <a:p>
            <a:pPr lvl="0"/>
            <a:r>
              <a:rPr lang="en-US"/>
              <a:t>Optional Subhead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BD3A6C5-57D6-AF44-ADC4-54EA835A462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77653" y="1955800"/>
            <a:ext cx="3006564" cy="797719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/>
            </a:lvl2pPr>
            <a:lvl3pPr marL="4763" indent="0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None/>
              <a:defRPr sz="11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74625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  <a:lvl5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5pPr>
          </a:lstStyle>
          <a:p>
            <a:pPr lvl="0"/>
            <a:r>
              <a:rPr lang="en-US"/>
              <a:t>Optional Header</a:t>
            </a:r>
          </a:p>
          <a:p>
            <a:pPr lvl="1"/>
            <a:r>
              <a:rPr lang="en-US"/>
              <a:t>Body copy 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5C70FCD-2162-6A45-AA0D-0975D663C76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77508" y="2787271"/>
            <a:ext cx="3006565" cy="3681381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1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1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9pPr>
          </a:lstStyle>
          <a:p>
            <a:pPr lvl="0"/>
            <a:r>
              <a:rPr lang="en-US"/>
              <a:t>Optional Subhead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EF129A-5219-574E-9756-E1CA5415042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740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8" y="835750"/>
            <a:ext cx="10585608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this is where you’ll state your key takeaway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304ACCFB-824A-0943-9FA9-813651FD2F07}"/>
              </a:ext>
            </a:extLst>
          </p:cNvPr>
          <p:cNvSpPr/>
          <p:nvPr userDrawn="1"/>
        </p:nvSpPr>
        <p:spPr>
          <a:xfrm flipV="1">
            <a:off x="796938" y="1478879"/>
            <a:ext cx="3006564" cy="2"/>
          </a:xfrm>
          <a:prstGeom prst="line">
            <a:avLst/>
          </a:prstGeom>
          <a:ln w="12700" cap="rnd">
            <a:solidFill>
              <a:srgbClr val="00FFB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722BBC-1710-6749-B60D-55DC87A5AC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6938" y="1817688"/>
            <a:ext cx="10594962" cy="671512"/>
          </a:xfrm>
        </p:spPr>
        <p:txBody>
          <a:bodyPr>
            <a:noAutofit/>
          </a:bodyPr>
          <a:lstStyle>
            <a:lvl1pPr>
              <a:defRPr sz="1500" b="0">
                <a:latin typeface="Georgia" panose="02040502050405020303" pitchFamily="18" charset="0"/>
              </a:defRPr>
            </a:lvl1pPr>
            <a:lvl2pPr>
              <a:lnSpc>
                <a:spcPct val="120000"/>
              </a:lnSpc>
              <a:defRPr sz="1500"/>
            </a:lvl2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44B54B0-777E-9547-AF7D-8ACFD82CEDA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6318" y="2743205"/>
            <a:ext cx="3006565" cy="3725448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9pPr>
          </a:lstStyle>
          <a:p>
            <a:pPr lvl="0"/>
            <a:r>
              <a:rPr lang="en-US"/>
              <a:t>Optional Subhead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25F3708-B220-6F4D-87C0-2932A256007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598225" y="2743205"/>
            <a:ext cx="3006565" cy="3725448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9pPr>
          </a:lstStyle>
          <a:p>
            <a:pPr lvl="0"/>
            <a:r>
              <a:rPr lang="en-US"/>
              <a:t>Optional Subhead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06BC1E2C-BB69-BC40-8C4E-E1D7ADF11C7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8028" y="2743205"/>
            <a:ext cx="3006565" cy="3725448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9pPr>
          </a:lstStyle>
          <a:p>
            <a:pPr lvl="0"/>
            <a:r>
              <a:rPr lang="en-US"/>
              <a:t>Optional Subhead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9D7FB0-23EC-3141-88E5-F3AA498A5D07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70167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gment Comparis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">
            <a:extLst>
              <a:ext uri="{FF2B5EF4-FFF2-40B4-BE49-F238E27FC236}">
                <a16:creationId xmlns:a16="http://schemas.microsoft.com/office/drawing/2014/main" id="{5D4C9E30-8325-884A-BF5C-0788FEC22D5B}"/>
              </a:ext>
            </a:extLst>
          </p:cNvPr>
          <p:cNvSpPr/>
          <p:nvPr userDrawn="1"/>
        </p:nvSpPr>
        <p:spPr>
          <a:xfrm>
            <a:off x="796938" y="1969791"/>
            <a:ext cx="4579395" cy="3844975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9" name="Rectangle">
            <a:extLst>
              <a:ext uri="{FF2B5EF4-FFF2-40B4-BE49-F238E27FC236}">
                <a16:creationId xmlns:a16="http://schemas.microsoft.com/office/drawing/2014/main" id="{B41DA5CD-91C7-E047-A933-FCF3CBCF2800}"/>
              </a:ext>
            </a:extLst>
          </p:cNvPr>
          <p:cNvSpPr/>
          <p:nvPr userDrawn="1"/>
        </p:nvSpPr>
        <p:spPr>
          <a:xfrm>
            <a:off x="6808162" y="1929247"/>
            <a:ext cx="4579395" cy="3844975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9" y="835750"/>
            <a:ext cx="10585582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COMPARISON OF TWO SEGMENTS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304ACCFB-824A-0943-9FA9-813651FD2F07}"/>
              </a:ext>
            </a:extLst>
          </p:cNvPr>
          <p:cNvSpPr/>
          <p:nvPr userDrawn="1"/>
        </p:nvSpPr>
        <p:spPr>
          <a:xfrm flipH="1">
            <a:off x="6096000" y="1640604"/>
            <a:ext cx="1447" cy="4988795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06630-4B45-9843-9A8C-BCA0F1BA2C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8617" y="1508886"/>
            <a:ext cx="4185704" cy="367811"/>
          </a:xfrm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spcAft>
                <a:spcPts val="1200"/>
              </a:spcAft>
              <a:defRPr sz="1800"/>
            </a:lvl1pPr>
            <a:lvl2pPr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pPr lvl="0"/>
            <a:r>
              <a:rPr lang="en-US"/>
              <a:t>Optional Header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2F0918-6284-B847-8E8D-04C0EE6253C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255143" y="3851734"/>
            <a:ext cx="1689100" cy="16891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3259FCCC-04FF-C545-A1CD-B412FC2902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6938" y="5952687"/>
            <a:ext cx="4583736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2FF19CDE-A7D9-C547-A910-7F1A84B1C14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255481" y="3851734"/>
            <a:ext cx="1689100" cy="16891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C60DA169-8D6D-6E47-83A0-A2872E33B3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8162" y="5952687"/>
            <a:ext cx="4583736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BBA1FAA8-2C5F-A140-A0FE-955F905B385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78617" y="2076341"/>
            <a:ext cx="4185704" cy="406197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spcAft>
                <a:spcPts val="600"/>
              </a:spcAft>
              <a:defRPr sz="1200" b="0">
                <a:latin typeface="Georgia" panose="02040502050405020303" pitchFamily="18" charset="0"/>
              </a:defRPr>
            </a:lvl1pPr>
            <a:lvl2pPr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FC27B87A-3A8F-D44C-AAA5-C9D29915C89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78617" y="2629632"/>
            <a:ext cx="4185704" cy="839109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spcAft>
                <a:spcPts val="24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pPr lvl="0"/>
            <a:r>
              <a:rPr lang="en-US"/>
              <a:t>List Item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06D4ADC8-73A6-D84D-BA53-018E5DD748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7679" y="1508886"/>
            <a:ext cx="4185704" cy="367811"/>
          </a:xfrm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spcAft>
                <a:spcPts val="1200"/>
              </a:spcAft>
              <a:defRPr sz="1800"/>
            </a:lvl1pPr>
            <a:lvl2pPr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pPr lvl="0"/>
            <a:r>
              <a:rPr lang="en-US"/>
              <a:t>Optional Header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75D6B3CC-DE5C-244B-8522-8DED213D735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27679" y="2076341"/>
            <a:ext cx="4185704" cy="406197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spcAft>
                <a:spcPts val="600"/>
              </a:spcAft>
              <a:defRPr sz="1200" b="0">
                <a:latin typeface="Georgia" panose="02040502050405020303" pitchFamily="18" charset="0"/>
              </a:defRPr>
            </a:lvl1pPr>
            <a:lvl2pPr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A2DEC7E2-E866-3B46-BC8B-CA3BFD9B6D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27679" y="2629632"/>
            <a:ext cx="4185704" cy="839109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spcAft>
                <a:spcPts val="24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pPr lvl="0"/>
            <a:r>
              <a:rPr lang="en-US"/>
              <a:t>List Item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ADF1A2-3F3E-AA4C-9763-55FEBD6FC771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30084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options with 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060FDC6C-307F-A746-B890-59DDDE68D71D}"/>
              </a:ext>
            </a:extLst>
          </p:cNvPr>
          <p:cNvSpPr/>
          <p:nvPr userDrawn="1"/>
        </p:nvSpPr>
        <p:spPr>
          <a:xfrm>
            <a:off x="809098" y="1929247"/>
            <a:ext cx="3170015" cy="3477253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3394892C-37D7-F447-877B-778433584939}"/>
              </a:ext>
            </a:extLst>
          </p:cNvPr>
          <p:cNvSpPr/>
          <p:nvPr userDrawn="1"/>
        </p:nvSpPr>
        <p:spPr>
          <a:xfrm>
            <a:off x="4510992" y="1929247"/>
            <a:ext cx="3170015" cy="3477253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4" name="Rectangle">
            <a:extLst>
              <a:ext uri="{FF2B5EF4-FFF2-40B4-BE49-F238E27FC236}">
                <a16:creationId xmlns:a16="http://schemas.microsoft.com/office/drawing/2014/main" id="{BE96515A-73E0-7945-85AF-BEB3AB8C4FEE}"/>
              </a:ext>
            </a:extLst>
          </p:cNvPr>
          <p:cNvSpPr/>
          <p:nvPr userDrawn="1"/>
        </p:nvSpPr>
        <p:spPr>
          <a:xfrm>
            <a:off x="8226465" y="1929247"/>
            <a:ext cx="3170015" cy="3477253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8" y="835750"/>
            <a:ext cx="10585582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three options with images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06630-4B45-9843-9A8C-BCA0F1BA2C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275" y="2294958"/>
            <a:ext cx="2731874" cy="528142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1200"/>
              </a:spcAft>
              <a:defRPr sz="1600"/>
            </a:lvl1pPr>
            <a:lvl2pPr marL="171450" indent="-17145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1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pPr lvl="0"/>
            <a:r>
              <a:rPr lang="en-US"/>
              <a:t>Optional Header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2F0918-6284-B847-8E8D-04C0EE6253C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454440" y="4566596"/>
            <a:ext cx="1689100" cy="16891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38C2991A-8BC0-0843-B695-F50CBFE9FD3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9379" y="4566596"/>
            <a:ext cx="1689100" cy="16891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DAB54BF6-D9C6-9648-815E-7B16CB7F551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894852" y="4566596"/>
            <a:ext cx="1689100" cy="16891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3E603766-C1E0-1342-91E4-8E70C9727E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24019" y="2294958"/>
            <a:ext cx="2731874" cy="528142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1200"/>
              </a:spcAft>
              <a:defRPr sz="1600"/>
            </a:lvl1pPr>
            <a:lvl2pPr marL="171450" indent="-17145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1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pPr lvl="0"/>
            <a:r>
              <a:rPr lang="en-US"/>
              <a:t>Optional Header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4E81FCF-68BF-9B4C-B715-D1ABA6F3229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443763" y="2294958"/>
            <a:ext cx="2731874" cy="528142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1200"/>
              </a:spcAft>
              <a:defRPr sz="1600"/>
            </a:lvl1pPr>
            <a:lvl2pPr marL="171450" indent="-17145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1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pPr lvl="0"/>
            <a:r>
              <a:rPr lang="en-US"/>
              <a:t>Optional Header</a:t>
            </a:r>
          </a:p>
        </p:txBody>
      </p:sp>
      <p:sp>
        <p:nvSpPr>
          <p:cNvPr id="20" name="A">
            <a:extLst>
              <a:ext uri="{FF2B5EF4-FFF2-40B4-BE49-F238E27FC236}">
                <a16:creationId xmlns:a16="http://schemas.microsoft.com/office/drawing/2014/main" id="{9E7E0F7A-DE60-F04C-9340-AB60C8D3A548}"/>
              </a:ext>
            </a:extLst>
          </p:cNvPr>
          <p:cNvSpPr>
            <a:spLocks noChangeAspect="1"/>
          </p:cNvSpPr>
          <p:nvPr userDrawn="1"/>
        </p:nvSpPr>
        <p:spPr>
          <a:xfrm>
            <a:off x="572973" y="1689187"/>
            <a:ext cx="457200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sz="1600"/>
              <a:t>A</a:t>
            </a:r>
          </a:p>
        </p:txBody>
      </p:sp>
      <p:sp>
        <p:nvSpPr>
          <p:cNvPr id="21" name="A">
            <a:extLst>
              <a:ext uri="{FF2B5EF4-FFF2-40B4-BE49-F238E27FC236}">
                <a16:creationId xmlns:a16="http://schemas.microsoft.com/office/drawing/2014/main" id="{F25C8C8C-4BB6-5D4C-912C-948E1ECD211E}"/>
              </a:ext>
            </a:extLst>
          </p:cNvPr>
          <p:cNvSpPr>
            <a:spLocks noChangeAspect="1"/>
          </p:cNvSpPr>
          <p:nvPr userDrawn="1"/>
        </p:nvSpPr>
        <p:spPr>
          <a:xfrm>
            <a:off x="4292333" y="1689187"/>
            <a:ext cx="457200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B</a:t>
            </a:r>
            <a:endParaRPr sz="1600"/>
          </a:p>
        </p:txBody>
      </p:sp>
      <p:sp>
        <p:nvSpPr>
          <p:cNvPr id="23" name="A">
            <a:extLst>
              <a:ext uri="{FF2B5EF4-FFF2-40B4-BE49-F238E27FC236}">
                <a16:creationId xmlns:a16="http://schemas.microsoft.com/office/drawing/2014/main" id="{F7B8DA65-9F19-A142-8F2A-8B904F013138}"/>
              </a:ext>
            </a:extLst>
          </p:cNvPr>
          <p:cNvSpPr>
            <a:spLocks noChangeAspect="1"/>
          </p:cNvSpPr>
          <p:nvPr userDrawn="1"/>
        </p:nvSpPr>
        <p:spPr>
          <a:xfrm>
            <a:off x="8015246" y="1689187"/>
            <a:ext cx="457200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C</a:t>
            </a:r>
            <a:endParaRPr sz="16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EDDC15-C836-F84D-A2AA-846E7B25AB6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04888" y="2854324"/>
            <a:ext cx="2730500" cy="1929411"/>
          </a:xfrm>
        </p:spPr>
        <p:txBody>
          <a:bodyPr>
            <a:noAutofit/>
          </a:bodyPr>
          <a:lstStyle>
            <a:lvl1pPr marL="171450" indent="-1714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b="0">
                <a:latin typeface="Georgia" panose="02040502050405020303" pitchFamily="18" charset="0"/>
              </a:defRPr>
            </a:lvl1pPr>
            <a:lvl2pPr marL="342900" indent="-1778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508000" indent="-1651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685800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850900" indent="-1651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Bullet level 1</a:t>
            </a:r>
          </a:p>
          <a:p>
            <a:pPr lvl="1"/>
            <a:r>
              <a:rPr lang="en-US"/>
              <a:t>Bullet level 2</a:t>
            </a:r>
          </a:p>
          <a:p>
            <a:pPr lvl="2"/>
            <a:r>
              <a:rPr lang="en-US"/>
              <a:t>Bullet level 3</a:t>
            </a:r>
          </a:p>
          <a:p>
            <a:pPr lvl="3"/>
            <a:r>
              <a:rPr lang="en-US"/>
              <a:t>Bullet level 4</a:t>
            </a:r>
          </a:p>
          <a:p>
            <a:pPr lvl="4"/>
            <a:r>
              <a:rPr lang="en-US"/>
              <a:t>Bullet level 5</a:t>
            </a:r>
          </a:p>
          <a:p>
            <a:pPr lvl="5"/>
            <a:r>
              <a:rPr lang="en-US"/>
              <a:t>Bullet level 6</a:t>
            </a:r>
          </a:p>
          <a:p>
            <a:pPr lvl="6"/>
            <a:r>
              <a:rPr lang="en-US"/>
              <a:t>Bullet level 7</a:t>
            </a:r>
          </a:p>
          <a:p>
            <a:pPr lvl="7"/>
            <a:r>
              <a:rPr lang="en-US"/>
              <a:t>Bullet level 8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811F2C47-08AB-8740-96D3-10659663FF7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724481" y="2854324"/>
            <a:ext cx="2730500" cy="1929411"/>
          </a:xfrm>
        </p:spPr>
        <p:txBody>
          <a:bodyPr>
            <a:noAutofit/>
          </a:bodyPr>
          <a:lstStyle>
            <a:lvl1pPr marL="171450" indent="-1714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b="0">
                <a:latin typeface="Georgia" panose="02040502050405020303" pitchFamily="18" charset="0"/>
              </a:defRPr>
            </a:lvl1pPr>
            <a:lvl2pPr marL="342900" indent="-1778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508000" indent="-1651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685800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850900" indent="-1651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Bullet level 1</a:t>
            </a:r>
          </a:p>
          <a:p>
            <a:pPr lvl="1"/>
            <a:r>
              <a:rPr lang="en-US"/>
              <a:t>Bullet level 2</a:t>
            </a:r>
          </a:p>
          <a:p>
            <a:pPr lvl="2"/>
            <a:r>
              <a:rPr lang="en-US"/>
              <a:t>Bullet level 3</a:t>
            </a:r>
          </a:p>
          <a:p>
            <a:pPr lvl="3"/>
            <a:r>
              <a:rPr lang="en-US"/>
              <a:t>Bullet level 4</a:t>
            </a:r>
          </a:p>
          <a:p>
            <a:pPr lvl="4"/>
            <a:r>
              <a:rPr lang="en-US"/>
              <a:t>Bullet level 5</a:t>
            </a:r>
          </a:p>
          <a:p>
            <a:pPr lvl="5"/>
            <a:r>
              <a:rPr lang="en-US"/>
              <a:t>Bullet level 6</a:t>
            </a:r>
          </a:p>
          <a:p>
            <a:pPr lvl="6"/>
            <a:r>
              <a:rPr lang="en-US"/>
              <a:t>Bullet level 7</a:t>
            </a:r>
          </a:p>
          <a:p>
            <a:pPr lvl="7"/>
            <a:r>
              <a:rPr lang="en-US"/>
              <a:t>Bullet level 8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149ABB7B-7CA9-DA4F-8B1B-F2AFE364761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444074" y="2854324"/>
            <a:ext cx="2730500" cy="1929411"/>
          </a:xfrm>
        </p:spPr>
        <p:txBody>
          <a:bodyPr>
            <a:noAutofit/>
          </a:bodyPr>
          <a:lstStyle>
            <a:lvl1pPr marL="171450" indent="-1714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b="0">
                <a:latin typeface="Georgia" panose="02040502050405020303" pitchFamily="18" charset="0"/>
              </a:defRPr>
            </a:lvl1pPr>
            <a:lvl2pPr marL="342900" indent="-1778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508000" indent="-1651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685800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850900" indent="-1651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Bullet level 1</a:t>
            </a:r>
          </a:p>
          <a:p>
            <a:pPr lvl="1"/>
            <a:r>
              <a:rPr lang="en-US"/>
              <a:t>Bullet level 2</a:t>
            </a:r>
          </a:p>
          <a:p>
            <a:pPr lvl="2"/>
            <a:r>
              <a:rPr lang="en-US"/>
              <a:t>Bullet level 3</a:t>
            </a:r>
          </a:p>
          <a:p>
            <a:pPr lvl="3"/>
            <a:r>
              <a:rPr lang="en-US"/>
              <a:t>Bullet level 4</a:t>
            </a:r>
          </a:p>
          <a:p>
            <a:pPr lvl="4"/>
            <a:r>
              <a:rPr lang="en-US"/>
              <a:t>Bullet level 5</a:t>
            </a:r>
          </a:p>
          <a:p>
            <a:pPr lvl="5"/>
            <a:r>
              <a:rPr lang="en-US"/>
              <a:t>Bullet level 6</a:t>
            </a:r>
          </a:p>
          <a:p>
            <a:pPr lvl="6"/>
            <a:r>
              <a:rPr lang="en-US"/>
              <a:t>Bullet level 7</a:t>
            </a:r>
          </a:p>
          <a:p>
            <a:pPr lvl="7"/>
            <a:r>
              <a:rPr lang="en-US"/>
              <a:t>Bullet level 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495CC3-3AA3-6F45-9AA6-49C0464306AD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17413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55DD9-55B1-9D49-971C-4D446AAFD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FF04922D-65E4-DD4D-A006-7C4238B413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traight Connector 65">
            <a:extLst>
              <a:ext uri="{FF2B5EF4-FFF2-40B4-BE49-F238E27FC236}">
                <a16:creationId xmlns:a16="http://schemas.microsoft.com/office/drawing/2014/main" id="{E67BB709-BAE7-9A46-83AD-A94CD43AD001}"/>
              </a:ext>
            </a:extLst>
          </p:cNvPr>
          <p:cNvSpPr/>
          <p:nvPr userDrawn="1"/>
        </p:nvSpPr>
        <p:spPr>
          <a:xfrm>
            <a:off x="1365250" y="1957166"/>
            <a:ext cx="4145459" cy="0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6" name="Straight Connector 65">
            <a:extLst>
              <a:ext uri="{FF2B5EF4-FFF2-40B4-BE49-F238E27FC236}">
                <a16:creationId xmlns:a16="http://schemas.microsoft.com/office/drawing/2014/main" id="{76CD079E-25EE-864C-9C67-9E836D40DA08}"/>
              </a:ext>
            </a:extLst>
          </p:cNvPr>
          <p:cNvSpPr/>
          <p:nvPr userDrawn="1"/>
        </p:nvSpPr>
        <p:spPr>
          <a:xfrm>
            <a:off x="6667500" y="1957167"/>
            <a:ext cx="4145459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4D32053-0CCF-3946-A0AC-48D4E73896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5250" y="1510190"/>
            <a:ext cx="4070350" cy="284163"/>
          </a:xfrm>
        </p:spPr>
        <p:txBody>
          <a:bodyPr anchor="b">
            <a:noAutofit/>
          </a:bodyPr>
          <a:lstStyle>
            <a:lvl1pPr>
              <a:spcBef>
                <a:spcPts val="0"/>
              </a:spcBef>
              <a:defRPr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7A48221-5C64-5B4D-B355-E1797B9AB5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65250" y="2140234"/>
            <a:ext cx="3133271" cy="193217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tabLst>
                <a:tab pos="3825875" algn="r"/>
              </a:tabLst>
              <a:defRPr b="1" i="0"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Event Title	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2CB0D99-01DF-464F-B63A-06055FE9439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65250" y="2395092"/>
            <a:ext cx="4070350" cy="193184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tabLst/>
              <a:defRPr b="0" i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Description 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D489C440-FC98-3B41-B8FE-84032FD256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8770" y="1510190"/>
            <a:ext cx="4070350" cy="284163"/>
          </a:xfrm>
        </p:spPr>
        <p:txBody>
          <a:bodyPr anchor="b">
            <a:noAutofit/>
          </a:bodyPr>
          <a:lstStyle>
            <a:lvl1pPr>
              <a:spcBef>
                <a:spcPts val="0"/>
              </a:spcBef>
              <a:defRPr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99F0039-FF6F-B64A-9223-9129687BB60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564063" y="2139950"/>
            <a:ext cx="871537" cy="193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Time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C325651A-30F1-C94D-8F96-831ADEA9F8F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80200" y="2140234"/>
            <a:ext cx="3133271" cy="193217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tabLst>
                <a:tab pos="3825875" algn="r"/>
              </a:tabLst>
              <a:defRPr b="1" i="0"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Event Title	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DC0E66C6-95AE-5747-B32D-AF62300D9AC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80200" y="2395092"/>
            <a:ext cx="4070350" cy="193184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tabLst/>
              <a:defRPr b="0" i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Description </a:t>
            </a:r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DF2BDFB5-720F-A248-9709-23B4A1E77D4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879013" y="2139950"/>
            <a:ext cx="871537" cy="193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Time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78513A1C-ACF2-FE4E-A4B4-1EAAB23D123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365250" y="2997484"/>
            <a:ext cx="3133271" cy="193217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tabLst>
                <a:tab pos="3825875" algn="r"/>
              </a:tabLst>
              <a:defRPr b="1" i="0"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Event Title	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3650E667-CA7F-B549-81A9-8CCBCC44BBE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365250" y="3252342"/>
            <a:ext cx="4070350" cy="193184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tabLst/>
              <a:defRPr b="0" i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Description 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B886BF46-A90C-4247-B133-F467BA2F55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564063" y="2997200"/>
            <a:ext cx="871537" cy="193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Time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B6922B67-2EE5-7948-A17E-88BB3D47FD4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680200" y="2997484"/>
            <a:ext cx="3133271" cy="193217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tabLst>
                <a:tab pos="3825875" algn="r"/>
              </a:tabLst>
              <a:defRPr b="1" i="0"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Event Title	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E2853B25-822A-7548-8C9D-2BB0B29EDF5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680200" y="3252342"/>
            <a:ext cx="4070350" cy="193184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tabLst/>
              <a:defRPr b="0" i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Description 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6624EA20-88EF-D44F-A794-76B3035A397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879013" y="2997200"/>
            <a:ext cx="871537" cy="193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Time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3B22DE62-9647-A34B-A7D5-1F27D6528DA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365250" y="3887391"/>
            <a:ext cx="3133271" cy="193217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tabLst>
                <a:tab pos="3825875" algn="r"/>
              </a:tabLst>
              <a:defRPr b="1" i="0"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Event Title	</a:t>
            </a:r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91229239-B5FB-BB4A-BDC3-ABB41991C8E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365250" y="4142249"/>
            <a:ext cx="4070350" cy="193184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tabLst/>
              <a:defRPr b="0" i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Description </a:t>
            </a:r>
          </a:p>
        </p:txBody>
      </p:sp>
      <p:sp>
        <p:nvSpPr>
          <p:cNvPr id="42" name="Text Placeholder 11">
            <a:extLst>
              <a:ext uri="{FF2B5EF4-FFF2-40B4-BE49-F238E27FC236}">
                <a16:creationId xmlns:a16="http://schemas.microsoft.com/office/drawing/2014/main" id="{3474FD3A-33A1-5D48-A38F-2765A64A61B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564063" y="3887107"/>
            <a:ext cx="871537" cy="193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Time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8755ABC6-881F-9E40-A7D5-77B5487E794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680200" y="3887391"/>
            <a:ext cx="3133271" cy="193217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tabLst>
                <a:tab pos="3825875" algn="r"/>
              </a:tabLst>
              <a:defRPr b="1" i="0"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Event Title	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21926A18-2C08-774A-BE37-79C83657984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680200" y="4142249"/>
            <a:ext cx="4070350" cy="193184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tabLst/>
              <a:defRPr b="0" i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Description </a:t>
            </a: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C04407A6-50BE-7B44-859B-498D2410AEA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79013" y="3887107"/>
            <a:ext cx="871537" cy="193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Time</a:t>
            </a: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A5558E85-9799-2641-A17C-14E3FACA541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365250" y="4769134"/>
            <a:ext cx="3133271" cy="193217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tabLst>
                <a:tab pos="3825875" algn="r"/>
              </a:tabLst>
              <a:defRPr b="1" i="0"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Event Title	</a:t>
            </a:r>
          </a:p>
        </p:txBody>
      </p:sp>
      <p:sp>
        <p:nvSpPr>
          <p:cNvPr id="47" name="Text Placeholder 7">
            <a:extLst>
              <a:ext uri="{FF2B5EF4-FFF2-40B4-BE49-F238E27FC236}">
                <a16:creationId xmlns:a16="http://schemas.microsoft.com/office/drawing/2014/main" id="{23629B29-B4AE-B247-8720-1C2E000718B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365250" y="5023992"/>
            <a:ext cx="4070350" cy="193184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tabLst/>
              <a:defRPr b="0" i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Description 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4836E1E6-1C6B-6846-9B29-9932D65F618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564063" y="4768850"/>
            <a:ext cx="871537" cy="193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Time</a:t>
            </a: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CCDAD813-D15D-1547-AA4C-6851C2FDBC0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680200" y="4769134"/>
            <a:ext cx="3133271" cy="193217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tabLst>
                <a:tab pos="3825875" algn="r"/>
              </a:tabLst>
              <a:defRPr b="1" i="0"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Event Title	</a:t>
            </a:r>
          </a:p>
        </p:txBody>
      </p:sp>
      <p:sp>
        <p:nvSpPr>
          <p:cNvPr id="50" name="Text Placeholder 7">
            <a:extLst>
              <a:ext uri="{FF2B5EF4-FFF2-40B4-BE49-F238E27FC236}">
                <a16:creationId xmlns:a16="http://schemas.microsoft.com/office/drawing/2014/main" id="{39D99C2A-195F-424C-A4C2-38BC12F28F4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680200" y="5023992"/>
            <a:ext cx="4070350" cy="193184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tabLst/>
              <a:defRPr b="0" i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Description </a:t>
            </a: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EC312A18-D065-BD42-9EAF-483485BA4C3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9879013" y="4768850"/>
            <a:ext cx="871537" cy="193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Time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9EC5C7-7AFD-1F43-9C66-FAA905C46B00}"/>
              </a:ext>
            </a:extLst>
          </p:cNvPr>
          <p:cNvSpPr>
            <a:spLocks noGrp="1"/>
          </p:cNvSpPr>
          <p:nvPr>
            <p:ph type="sldNum" sz="quarter" idx="52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8290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Explana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AE422FF3-2D03-6448-B77E-E191C2A5D683}"/>
              </a:ext>
            </a:extLst>
          </p:cNvPr>
          <p:cNvSpPr/>
          <p:nvPr userDrawn="1"/>
        </p:nvSpPr>
        <p:spPr>
          <a:xfrm>
            <a:off x="8137854" y="4334808"/>
            <a:ext cx="3260962" cy="1605133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B7174AE0-E144-CF48-A8DF-416DC5F427CC}"/>
              </a:ext>
            </a:extLst>
          </p:cNvPr>
          <p:cNvSpPr/>
          <p:nvPr userDrawn="1"/>
        </p:nvSpPr>
        <p:spPr>
          <a:xfrm>
            <a:off x="6688078" y="4986573"/>
            <a:ext cx="1634389" cy="1"/>
          </a:xfrm>
          <a:prstGeom prst="line">
            <a:avLst/>
          </a:prstGeom>
          <a:ln w="25400">
            <a:solidFill>
              <a:srgbClr val="01B5B2"/>
            </a:solidFill>
            <a:miter/>
            <a:tailEnd type="triangle"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4" name="Rectangle">
            <a:extLst>
              <a:ext uri="{FF2B5EF4-FFF2-40B4-BE49-F238E27FC236}">
                <a16:creationId xmlns:a16="http://schemas.microsoft.com/office/drawing/2014/main" id="{EA72E3D8-A6DA-274A-80D9-2AA4B03DA56E}"/>
              </a:ext>
            </a:extLst>
          </p:cNvPr>
          <p:cNvSpPr/>
          <p:nvPr userDrawn="1"/>
        </p:nvSpPr>
        <p:spPr>
          <a:xfrm>
            <a:off x="8137854" y="2245008"/>
            <a:ext cx="3260962" cy="1605138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B557816D-8613-9545-808A-A6462410787D}"/>
              </a:ext>
            </a:extLst>
          </p:cNvPr>
          <p:cNvSpPr/>
          <p:nvPr userDrawn="1"/>
        </p:nvSpPr>
        <p:spPr>
          <a:xfrm>
            <a:off x="6688078" y="3038388"/>
            <a:ext cx="1634389" cy="1"/>
          </a:xfrm>
          <a:prstGeom prst="line">
            <a:avLst/>
          </a:prstGeom>
          <a:ln w="25400">
            <a:solidFill>
              <a:srgbClr val="01B5B2"/>
            </a:solidFill>
            <a:miter/>
            <a:tailEnd type="triangle"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860A6050-64FD-7340-A12A-E073DDA393C7}"/>
              </a:ext>
            </a:extLst>
          </p:cNvPr>
          <p:cNvSpPr/>
          <p:nvPr userDrawn="1"/>
        </p:nvSpPr>
        <p:spPr>
          <a:xfrm>
            <a:off x="4480887" y="4334808"/>
            <a:ext cx="3260962" cy="1605133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7" name="Rectangle">
            <a:extLst>
              <a:ext uri="{FF2B5EF4-FFF2-40B4-BE49-F238E27FC236}">
                <a16:creationId xmlns:a16="http://schemas.microsoft.com/office/drawing/2014/main" id="{F397825E-396A-914E-97DE-E277D67226A6}"/>
              </a:ext>
            </a:extLst>
          </p:cNvPr>
          <p:cNvSpPr/>
          <p:nvPr userDrawn="1"/>
        </p:nvSpPr>
        <p:spPr>
          <a:xfrm>
            <a:off x="4480887" y="2245007"/>
            <a:ext cx="3260962" cy="1605139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8532AFA7-C865-DB40-9B12-CC0F4568100F}"/>
              </a:ext>
            </a:extLst>
          </p:cNvPr>
          <p:cNvSpPr/>
          <p:nvPr userDrawn="1"/>
        </p:nvSpPr>
        <p:spPr>
          <a:xfrm>
            <a:off x="3039337" y="4986573"/>
            <a:ext cx="1634389" cy="1"/>
          </a:xfrm>
          <a:prstGeom prst="line">
            <a:avLst/>
          </a:prstGeom>
          <a:ln w="25400">
            <a:solidFill>
              <a:srgbClr val="01B5B2"/>
            </a:solidFill>
            <a:miter/>
            <a:tailEnd type="triangle"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07BF7A76-E689-4C44-A017-82A30824FFD2}"/>
              </a:ext>
            </a:extLst>
          </p:cNvPr>
          <p:cNvSpPr/>
          <p:nvPr userDrawn="1"/>
        </p:nvSpPr>
        <p:spPr>
          <a:xfrm>
            <a:off x="3039337" y="3042226"/>
            <a:ext cx="1634389" cy="1"/>
          </a:xfrm>
          <a:prstGeom prst="line">
            <a:avLst/>
          </a:prstGeom>
          <a:ln w="25400">
            <a:solidFill>
              <a:srgbClr val="01B5B2"/>
            </a:solidFill>
            <a:miter/>
            <a:tailEnd type="triangle"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20" name="Rectangle">
            <a:extLst>
              <a:ext uri="{FF2B5EF4-FFF2-40B4-BE49-F238E27FC236}">
                <a16:creationId xmlns:a16="http://schemas.microsoft.com/office/drawing/2014/main" id="{33672BCF-ED75-8649-A0C5-A03B2B699F71}"/>
              </a:ext>
            </a:extLst>
          </p:cNvPr>
          <p:cNvSpPr/>
          <p:nvPr userDrawn="1"/>
        </p:nvSpPr>
        <p:spPr>
          <a:xfrm>
            <a:off x="803981" y="4334808"/>
            <a:ext cx="3260962" cy="1605133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21" name="Rectangle">
            <a:extLst>
              <a:ext uri="{FF2B5EF4-FFF2-40B4-BE49-F238E27FC236}">
                <a16:creationId xmlns:a16="http://schemas.microsoft.com/office/drawing/2014/main" id="{99FBC29F-382D-8F44-A7B3-BD71CCF8D5EB}"/>
              </a:ext>
            </a:extLst>
          </p:cNvPr>
          <p:cNvSpPr/>
          <p:nvPr userDrawn="1"/>
        </p:nvSpPr>
        <p:spPr>
          <a:xfrm>
            <a:off x="803981" y="2245008"/>
            <a:ext cx="3260962" cy="1605140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22" name="A">
            <a:extLst>
              <a:ext uri="{FF2B5EF4-FFF2-40B4-BE49-F238E27FC236}">
                <a16:creationId xmlns:a16="http://schemas.microsoft.com/office/drawing/2014/main" id="{9025FE6C-4108-6F42-8FD2-D4F186DC4351}"/>
              </a:ext>
            </a:extLst>
          </p:cNvPr>
          <p:cNvSpPr>
            <a:spLocks noChangeAspect="1"/>
          </p:cNvSpPr>
          <p:nvPr userDrawn="1"/>
        </p:nvSpPr>
        <p:spPr>
          <a:xfrm>
            <a:off x="563920" y="2009020"/>
            <a:ext cx="454532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1</a:t>
            </a:r>
            <a:endParaRPr sz="1600"/>
          </a:p>
        </p:txBody>
      </p:sp>
      <p:sp>
        <p:nvSpPr>
          <p:cNvPr id="23" name="A">
            <a:extLst>
              <a:ext uri="{FF2B5EF4-FFF2-40B4-BE49-F238E27FC236}">
                <a16:creationId xmlns:a16="http://schemas.microsoft.com/office/drawing/2014/main" id="{36519182-A426-7B4D-BCEA-396543C23077}"/>
              </a:ext>
            </a:extLst>
          </p:cNvPr>
          <p:cNvSpPr>
            <a:spLocks noChangeAspect="1"/>
          </p:cNvSpPr>
          <p:nvPr userDrawn="1"/>
        </p:nvSpPr>
        <p:spPr>
          <a:xfrm>
            <a:off x="4266896" y="2009020"/>
            <a:ext cx="457200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2</a:t>
            </a:r>
            <a:endParaRPr sz="1600"/>
          </a:p>
        </p:txBody>
      </p:sp>
      <p:sp>
        <p:nvSpPr>
          <p:cNvPr id="24" name="A">
            <a:extLst>
              <a:ext uri="{FF2B5EF4-FFF2-40B4-BE49-F238E27FC236}">
                <a16:creationId xmlns:a16="http://schemas.microsoft.com/office/drawing/2014/main" id="{BD4899C5-B451-F748-B241-B92CD7C3C806}"/>
              </a:ext>
            </a:extLst>
          </p:cNvPr>
          <p:cNvSpPr>
            <a:spLocks noChangeAspect="1"/>
          </p:cNvSpPr>
          <p:nvPr userDrawn="1"/>
        </p:nvSpPr>
        <p:spPr>
          <a:xfrm>
            <a:off x="7928162" y="2009020"/>
            <a:ext cx="457200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3</a:t>
            </a:r>
            <a:endParaRPr sz="1600"/>
          </a:p>
        </p:txBody>
      </p:sp>
      <p:sp>
        <p:nvSpPr>
          <p:cNvPr id="25" name="A">
            <a:extLst>
              <a:ext uri="{FF2B5EF4-FFF2-40B4-BE49-F238E27FC236}">
                <a16:creationId xmlns:a16="http://schemas.microsoft.com/office/drawing/2014/main" id="{B0077558-759D-7441-B68F-C4C9FDD8FABE}"/>
              </a:ext>
            </a:extLst>
          </p:cNvPr>
          <p:cNvSpPr>
            <a:spLocks noChangeAspect="1"/>
          </p:cNvSpPr>
          <p:nvPr userDrawn="1"/>
        </p:nvSpPr>
        <p:spPr>
          <a:xfrm>
            <a:off x="563920" y="4107893"/>
            <a:ext cx="454532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4</a:t>
            </a:r>
            <a:endParaRPr sz="1600"/>
          </a:p>
        </p:txBody>
      </p:sp>
      <p:sp>
        <p:nvSpPr>
          <p:cNvPr id="26" name="A">
            <a:extLst>
              <a:ext uri="{FF2B5EF4-FFF2-40B4-BE49-F238E27FC236}">
                <a16:creationId xmlns:a16="http://schemas.microsoft.com/office/drawing/2014/main" id="{E32DCA3C-1865-434F-87F6-9B817C484C76}"/>
              </a:ext>
            </a:extLst>
          </p:cNvPr>
          <p:cNvSpPr>
            <a:spLocks noChangeAspect="1"/>
          </p:cNvSpPr>
          <p:nvPr userDrawn="1"/>
        </p:nvSpPr>
        <p:spPr>
          <a:xfrm>
            <a:off x="4266896" y="4107893"/>
            <a:ext cx="457200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5</a:t>
            </a:r>
            <a:endParaRPr sz="1600"/>
          </a:p>
        </p:txBody>
      </p:sp>
      <p:sp>
        <p:nvSpPr>
          <p:cNvPr id="27" name="A">
            <a:extLst>
              <a:ext uri="{FF2B5EF4-FFF2-40B4-BE49-F238E27FC236}">
                <a16:creationId xmlns:a16="http://schemas.microsoft.com/office/drawing/2014/main" id="{C1ED8D6A-704D-504E-93C3-44FD5A955D5E}"/>
              </a:ext>
            </a:extLst>
          </p:cNvPr>
          <p:cNvSpPr>
            <a:spLocks noChangeAspect="1"/>
          </p:cNvSpPr>
          <p:nvPr userDrawn="1"/>
        </p:nvSpPr>
        <p:spPr>
          <a:xfrm>
            <a:off x="7928162" y="4107893"/>
            <a:ext cx="457200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6</a:t>
            </a:r>
            <a:endParaRPr sz="160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8" y="835750"/>
            <a:ext cx="10585582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process or flow explanation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06630-4B45-9843-9A8C-BCA0F1BA2C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3026" y="2476554"/>
            <a:ext cx="2690326" cy="202236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600"/>
              </a:spcAft>
              <a:defRPr sz="1000" cap="all" baseline="0"/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100"/>
            </a:lvl2pPr>
            <a:lvl3pPr marL="347663" indent="-174625"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  <a:tabLst/>
              <a:defRPr sz="1000" b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EC5D2558-A8A1-3142-A1A8-868CE097535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73026" y="2771677"/>
            <a:ext cx="2730500" cy="126153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>
                <a:latin typeface="Georgia" panose="02040502050405020303" pitchFamily="18" charset="0"/>
              </a:defRPr>
            </a:lvl1pPr>
            <a:lvl2pPr marL="176213" indent="-1651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5159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693738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BD6FCA31-2DCE-6F4A-8688-402875441F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73026" y="4566611"/>
            <a:ext cx="2690326" cy="202236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600"/>
              </a:spcAft>
              <a:defRPr sz="1000" cap="all" baseline="0"/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100"/>
            </a:lvl2pPr>
            <a:lvl3pPr marL="347663" indent="-174625"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  <a:tabLst/>
              <a:defRPr sz="1000" b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15EA1D6E-A9CA-1742-9309-74920FCF67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73026" y="4861734"/>
            <a:ext cx="2730500" cy="126153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>
                <a:latin typeface="Georgia" panose="02040502050405020303" pitchFamily="18" charset="0"/>
              </a:defRPr>
            </a:lvl1pPr>
            <a:lvl2pPr marL="176213" indent="-1651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5159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693738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BE86405C-2A5B-034A-B839-E3433F4E1F1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1878" y="2476554"/>
            <a:ext cx="2690326" cy="202236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600"/>
              </a:spcAft>
              <a:defRPr sz="1000" cap="all" baseline="0"/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100"/>
            </a:lvl2pPr>
            <a:lvl3pPr marL="347663" indent="-174625"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  <a:tabLst/>
              <a:defRPr sz="1000" b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CB2EF8E4-CFD1-D742-B9D2-6C14CD54C77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01878" y="2771677"/>
            <a:ext cx="2730500" cy="126153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>
                <a:latin typeface="Georgia" panose="02040502050405020303" pitchFamily="18" charset="0"/>
              </a:defRPr>
            </a:lvl1pPr>
            <a:lvl2pPr marL="176213" indent="-1651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5159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693738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3902D9EA-9625-EB4C-BC10-64827B1CA5A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01878" y="4566611"/>
            <a:ext cx="2690326" cy="202236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600"/>
              </a:spcAft>
              <a:defRPr sz="1000" cap="all" baseline="0"/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100"/>
            </a:lvl2pPr>
            <a:lvl3pPr marL="347663" indent="-174625"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  <a:tabLst/>
              <a:defRPr sz="1000" b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A7AAE8D1-9C01-7340-A65E-226EC89B9BB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801878" y="4861734"/>
            <a:ext cx="2730500" cy="126153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>
                <a:latin typeface="Georgia" panose="02040502050405020303" pitchFamily="18" charset="0"/>
              </a:defRPr>
            </a:lvl1pPr>
            <a:lvl2pPr marL="176213" indent="-1651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5159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693738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DF602AF5-F231-C049-9F3E-804632B12EF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435728" y="2476554"/>
            <a:ext cx="2690326" cy="202236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600"/>
              </a:spcAft>
              <a:defRPr sz="1000" cap="all" baseline="0"/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100"/>
            </a:lvl2pPr>
            <a:lvl3pPr marL="347663" indent="-174625"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  <a:tabLst/>
              <a:defRPr sz="1000" b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53733F6A-E124-804F-B0BA-0466F069848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435728" y="2771677"/>
            <a:ext cx="2730500" cy="126153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>
                <a:latin typeface="Georgia" panose="02040502050405020303" pitchFamily="18" charset="0"/>
              </a:defRPr>
            </a:lvl1pPr>
            <a:lvl2pPr marL="176213" indent="-1651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5159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693738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6482B500-34C0-2942-8199-DDE8A01AF0D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435728" y="4566611"/>
            <a:ext cx="2690326" cy="202236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600"/>
              </a:spcAft>
              <a:defRPr sz="1000" cap="all" baseline="0"/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100"/>
            </a:lvl2pPr>
            <a:lvl3pPr marL="347663" indent="-174625"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  <a:tabLst/>
              <a:defRPr sz="1000" b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26DD3C52-8AC3-974E-AF61-E235837FCFF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435728" y="4861734"/>
            <a:ext cx="2730500" cy="126153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>
                <a:latin typeface="Georgia" panose="02040502050405020303" pitchFamily="18" charset="0"/>
              </a:defRPr>
            </a:lvl1pPr>
            <a:lvl2pPr marL="176213" indent="-1651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5159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693738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E00024-1FEE-B540-9EED-A77DA108BA56}"/>
              </a:ext>
            </a:extLst>
          </p:cNvPr>
          <p:cNvSpPr>
            <a:spLocks noGrp="1"/>
          </p:cNvSpPr>
          <p:nvPr>
            <p:ph type="sldNum" sz="quarter" idx="39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0243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ep Proces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>
            <a:extLst>
              <a:ext uri="{FF2B5EF4-FFF2-40B4-BE49-F238E27FC236}">
                <a16:creationId xmlns:a16="http://schemas.microsoft.com/office/drawing/2014/main" id="{10B95608-4F31-DC45-9D2B-0F3477FA697C}"/>
              </a:ext>
            </a:extLst>
          </p:cNvPr>
          <p:cNvSpPr/>
          <p:nvPr userDrawn="1"/>
        </p:nvSpPr>
        <p:spPr>
          <a:xfrm>
            <a:off x="7451121" y="2725166"/>
            <a:ext cx="698459" cy="1"/>
          </a:xfrm>
          <a:prstGeom prst="line">
            <a:avLst/>
          </a:prstGeom>
          <a:ln w="25400">
            <a:solidFill>
              <a:srgbClr val="01B5B2"/>
            </a:solidFill>
            <a:miter/>
            <a:tailEnd type="triangle"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Rounded Rectangle">
            <a:extLst>
              <a:ext uri="{FF2B5EF4-FFF2-40B4-BE49-F238E27FC236}">
                <a16:creationId xmlns:a16="http://schemas.microsoft.com/office/drawing/2014/main" id="{6FAE5CB6-000B-394E-B849-4F19C89C1F66}"/>
              </a:ext>
            </a:extLst>
          </p:cNvPr>
          <p:cNvSpPr/>
          <p:nvPr userDrawn="1"/>
        </p:nvSpPr>
        <p:spPr>
          <a:xfrm>
            <a:off x="4470051" y="2480330"/>
            <a:ext cx="3308841" cy="1709350"/>
          </a:xfrm>
          <a:prstGeom prst="roundRect">
            <a:avLst>
              <a:gd name="adj" fmla="val 28397"/>
            </a:avLst>
          </a:prstGeom>
          <a:solidFill>
            <a:srgbClr val="EDECE4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C0BD1581-4FD3-774B-8BDC-F4126FFFE7C7}"/>
              </a:ext>
            </a:extLst>
          </p:cNvPr>
          <p:cNvSpPr/>
          <p:nvPr userDrawn="1"/>
        </p:nvSpPr>
        <p:spPr>
          <a:xfrm flipV="1">
            <a:off x="3830043" y="1976857"/>
            <a:ext cx="689294" cy="0"/>
          </a:xfrm>
          <a:prstGeom prst="line">
            <a:avLst/>
          </a:prstGeom>
          <a:ln w="25400">
            <a:solidFill>
              <a:srgbClr val="01B5B2"/>
            </a:solidFill>
            <a:miter/>
            <a:tailEnd type="triangle"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5" name="Rounded Rectangle">
            <a:extLst>
              <a:ext uri="{FF2B5EF4-FFF2-40B4-BE49-F238E27FC236}">
                <a16:creationId xmlns:a16="http://schemas.microsoft.com/office/drawing/2014/main" id="{5453C758-025E-7B46-A09B-D66148883970}"/>
              </a:ext>
            </a:extLst>
          </p:cNvPr>
          <p:cNvSpPr/>
          <p:nvPr userDrawn="1"/>
        </p:nvSpPr>
        <p:spPr>
          <a:xfrm>
            <a:off x="809944" y="1734296"/>
            <a:ext cx="3308841" cy="1709353"/>
          </a:xfrm>
          <a:prstGeom prst="roundRect">
            <a:avLst>
              <a:gd name="adj" fmla="val 28397"/>
            </a:avLst>
          </a:prstGeom>
          <a:solidFill>
            <a:srgbClr val="EDECE4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6" name="Rounded Rectangle">
            <a:extLst>
              <a:ext uri="{FF2B5EF4-FFF2-40B4-BE49-F238E27FC236}">
                <a16:creationId xmlns:a16="http://schemas.microsoft.com/office/drawing/2014/main" id="{99B0300E-4F92-CA41-B74C-1ABFC3F9A787}"/>
              </a:ext>
            </a:extLst>
          </p:cNvPr>
          <p:cNvSpPr/>
          <p:nvPr userDrawn="1"/>
        </p:nvSpPr>
        <p:spPr>
          <a:xfrm>
            <a:off x="8093945" y="3227550"/>
            <a:ext cx="3308841" cy="1709350"/>
          </a:xfrm>
          <a:prstGeom prst="roundRect">
            <a:avLst>
              <a:gd name="adj" fmla="val 28397"/>
            </a:avLst>
          </a:prstGeom>
          <a:solidFill>
            <a:srgbClr val="EDECE4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7" name="A">
            <a:extLst>
              <a:ext uri="{FF2B5EF4-FFF2-40B4-BE49-F238E27FC236}">
                <a16:creationId xmlns:a16="http://schemas.microsoft.com/office/drawing/2014/main" id="{28D6CDDC-D3BB-B442-A9E4-E90DCD4E62E2}"/>
              </a:ext>
            </a:extLst>
          </p:cNvPr>
          <p:cNvSpPr>
            <a:spLocks noChangeAspect="1"/>
          </p:cNvSpPr>
          <p:nvPr userDrawn="1"/>
        </p:nvSpPr>
        <p:spPr>
          <a:xfrm>
            <a:off x="572973" y="1673874"/>
            <a:ext cx="454532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1</a:t>
            </a:r>
            <a:endParaRPr sz="1600"/>
          </a:p>
        </p:txBody>
      </p:sp>
      <p:sp>
        <p:nvSpPr>
          <p:cNvPr id="18" name="A">
            <a:extLst>
              <a:ext uri="{FF2B5EF4-FFF2-40B4-BE49-F238E27FC236}">
                <a16:creationId xmlns:a16="http://schemas.microsoft.com/office/drawing/2014/main" id="{CDBA7583-2666-A842-9B5C-0784D3FA34CE}"/>
              </a:ext>
            </a:extLst>
          </p:cNvPr>
          <p:cNvSpPr>
            <a:spLocks noChangeAspect="1"/>
          </p:cNvSpPr>
          <p:nvPr userDrawn="1"/>
        </p:nvSpPr>
        <p:spPr>
          <a:xfrm>
            <a:off x="4241458" y="2424287"/>
            <a:ext cx="457200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2</a:t>
            </a:r>
            <a:endParaRPr sz="1600"/>
          </a:p>
        </p:txBody>
      </p:sp>
      <p:sp>
        <p:nvSpPr>
          <p:cNvPr id="19" name="A">
            <a:extLst>
              <a:ext uri="{FF2B5EF4-FFF2-40B4-BE49-F238E27FC236}">
                <a16:creationId xmlns:a16="http://schemas.microsoft.com/office/drawing/2014/main" id="{E335759E-3E41-2E47-8399-3DABC808675B}"/>
              </a:ext>
            </a:extLst>
          </p:cNvPr>
          <p:cNvSpPr>
            <a:spLocks noChangeAspect="1"/>
          </p:cNvSpPr>
          <p:nvPr userDrawn="1"/>
        </p:nvSpPr>
        <p:spPr>
          <a:xfrm>
            <a:off x="7884618" y="3171507"/>
            <a:ext cx="457200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3</a:t>
            </a:r>
            <a:endParaRPr sz="160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CFB62ABB-2B63-EE4D-81B5-740436E69E6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759802" y="3722487"/>
            <a:ext cx="1689100" cy="16891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8" y="835750"/>
            <a:ext cx="10585582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Three STEP PROCESS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2F0918-6284-B847-8E8D-04C0EE6253C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097399" y="2976453"/>
            <a:ext cx="1689100" cy="16891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0B3086AE-F166-DD4E-BA88-01D547B4877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417612" y="4469707"/>
            <a:ext cx="1689100" cy="16891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4FE6A8B3-6EF0-4547-B517-6246F02514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56519" y="1976602"/>
            <a:ext cx="2690326" cy="202236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6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100"/>
            </a:lvl2pPr>
            <a:lvl3pPr marL="347663" indent="-174625"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  <a:tabLst/>
              <a:defRPr sz="1000" b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D70F0268-FEFA-8F45-8A59-2F2023F4502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156519" y="2271725"/>
            <a:ext cx="2690326" cy="126153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>
                <a:latin typeface="Georgia" panose="02040502050405020303" pitchFamily="18" charset="0"/>
              </a:defRPr>
            </a:lvl1pPr>
            <a:lvl2pPr marL="176213" indent="-1651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5159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693738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189A277F-06DD-4149-8FC3-7C7A47958C5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5994" y="2748498"/>
            <a:ext cx="2690326" cy="202236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6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100"/>
            </a:lvl2pPr>
            <a:lvl3pPr marL="347663" indent="-174625"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  <a:tabLst/>
              <a:defRPr sz="1000" b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9E35029D-32D0-D44F-B9D6-A998D48B10B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825994" y="3043621"/>
            <a:ext cx="2690326" cy="126153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>
                <a:latin typeface="Georgia" panose="02040502050405020303" pitchFamily="18" charset="0"/>
              </a:defRPr>
            </a:lvl1pPr>
            <a:lvl2pPr marL="176213" indent="-1651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5159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693738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21A6ED0-FEBA-2D44-BF1F-358B1574A21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495469" y="3520394"/>
            <a:ext cx="2690326" cy="202236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6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100"/>
            </a:lvl2pPr>
            <a:lvl3pPr marL="347663" indent="-174625" algn="l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  <a:tabLst/>
              <a:defRPr sz="1000" b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60DE8DBF-FA5F-9545-BC60-CB4D0FBA6F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495469" y="3815517"/>
            <a:ext cx="2690326" cy="126153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>
                <a:latin typeface="Georgia" panose="02040502050405020303" pitchFamily="18" charset="0"/>
              </a:defRPr>
            </a:lvl1pPr>
            <a:lvl2pPr marL="176213" indent="-1651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i="1"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3pPr>
            <a:lvl4pPr marL="5159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4pPr>
            <a:lvl5pPr marL="693738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 i="1"/>
            </a:lvl5pPr>
            <a:lvl6pPr marL="1030288" indent="-16827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6pPr>
            <a:lvl7pPr marL="1200150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7pPr>
            <a:lvl8pPr marL="1376363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8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823511-933D-724C-AB5B-4D23D27B9810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2736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allout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">
            <a:extLst>
              <a:ext uri="{FF2B5EF4-FFF2-40B4-BE49-F238E27FC236}">
                <a16:creationId xmlns:a16="http://schemas.microsoft.com/office/drawing/2014/main" id="{58CD411F-BF17-B547-BB0F-3D7229E53E6F}"/>
              </a:ext>
            </a:extLst>
          </p:cNvPr>
          <p:cNvSpPr/>
          <p:nvPr userDrawn="1"/>
        </p:nvSpPr>
        <p:spPr>
          <a:xfrm>
            <a:off x="839965" y="1902474"/>
            <a:ext cx="2347865" cy="3632927"/>
          </a:xfrm>
          <a:prstGeom prst="roundRect">
            <a:avLst>
              <a:gd name="adj" fmla="val 18559"/>
            </a:avLst>
          </a:prstGeom>
          <a:solidFill>
            <a:srgbClr val="EDECE4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3956C2CF-1A15-F249-A896-CFEDEF5EF7AF}"/>
              </a:ext>
            </a:extLst>
          </p:cNvPr>
          <p:cNvSpPr/>
          <p:nvPr userDrawn="1"/>
        </p:nvSpPr>
        <p:spPr>
          <a:xfrm>
            <a:off x="3534150" y="1902474"/>
            <a:ext cx="2347864" cy="3632927"/>
          </a:xfrm>
          <a:prstGeom prst="roundRect">
            <a:avLst>
              <a:gd name="adj" fmla="val 18559"/>
            </a:avLst>
          </a:prstGeom>
          <a:solidFill>
            <a:srgbClr val="EDECE4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3" name="Rounded Rectangle">
            <a:extLst>
              <a:ext uri="{FF2B5EF4-FFF2-40B4-BE49-F238E27FC236}">
                <a16:creationId xmlns:a16="http://schemas.microsoft.com/office/drawing/2014/main" id="{FACB4011-015F-A642-8DF4-9556E3D8C2E5}"/>
              </a:ext>
            </a:extLst>
          </p:cNvPr>
          <p:cNvSpPr/>
          <p:nvPr userDrawn="1"/>
        </p:nvSpPr>
        <p:spPr>
          <a:xfrm>
            <a:off x="6291850" y="1902474"/>
            <a:ext cx="2347865" cy="3632927"/>
          </a:xfrm>
          <a:prstGeom prst="roundRect">
            <a:avLst>
              <a:gd name="adj" fmla="val 18559"/>
            </a:avLst>
          </a:prstGeom>
          <a:solidFill>
            <a:srgbClr val="EDECE4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4" name="Rounded Rectangle">
            <a:extLst>
              <a:ext uri="{FF2B5EF4-FFF2-40B4-BE49-F238E27FC236}">
                <a16:creationId xmlns:a16="http://schemas.microsoft.com/office/drawing/2014/main" id="{2D508D4D-BB85-0B4E-AE50-024414F6C553}"/>
              </a:ext>
            </a:extLst>
          </p:cNvPr>
          <p:cNvSpPr/>
          <p:nvPr userDrawn="1"/>
        </p:nvSpPr>
        <p:spPr>
          <a:xfrm>
            <a:off x="9049551" y="1902474"/>
            <a:ext cx="2347864" cy="3632927"/>
          </a:xfrm>
          <a:prstGeom prst="roundRect">
            <a:avLst>
              <a:gd name="adj" fmla="val 18559"/>
            </a:avLst>
          </a:prstGeom>
          <a:solidFill>
            <a:srgbClr val="EDECE4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5" name="A">
            <a:extLst>
              <a:ext uri="{FF2B5EF4-FFF2-40B4-BE49-F238E27FC236}">
                <a16:creationId xmlns:a16="http://schemas.microsoft.com/office/drawing/2014/main" id="{18F4BB0B-F933-664E-BC64-E7518079756D}"/>
              </a:ext>
            </a:extLst>
          </p:cNvPr>
          <p:cNvSpPr>
            <a:spLocks noChangeAspect="1"/>
          </p:cNvSpPr>
          <p:nvPr userDrawn="1"/>
        </p:nvSpPr>
        <p:spPr>
          <a:xfrm>
            <a:off x="1750274" y="1684827"/>
            <a:ext cx="454532" cy="45720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1</a:t>
            </a:r>
            <a:endParaRPr sz="1600"/>
          </a:p>
        </p:txBody>
      </p:sp>
      <p:sp>
        <p:nvSpPr>
          <p:cNvPr id="16" name="A">
            <a:extLst>
              <a:ext uri="{FF2B5EF4-FFF2-40B4-BE49-F238E27FC236}">
                <a16:creationId xmlns:a16="http://schemas.microsoft.com/office/drawing/2014/main" id="{8670500F-E8F2-A543-9C1C-B5DBFC41E3D9}"/>
              </a:ext>
            </a:extLst>
          </p:cNvPr>
          <p:cNvSpPr>
            <a:spLocks noChangeAspect="1"/>
          </p:cNvSpPr>
          <p:nvPr userDrawn="1"/>
        </p:nvSpPr>
        <p:spPr>
          <a:xfrm>
            <a:off x="4480816" y="1684827"/>
            <a:ext cx="454532" cy="457200"/>
          </a:xfrm>
          <a:prstGeom prst="ellipse">
            <a:avLst/>
          </a:prstGeom>
          <a:solidFill>
            <a:srgbClr val="01B5B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2</a:t>
            </a:r>
            <a:endParaRPr sz="1600"/>
          </a:p>
        </p:txBody>
      </p:sp>
      <p:sp>
        <p:nvSpPr>
          <p:cNvPr id="17" name="A">
            <a:extLst>
              <a:ext uri="{FF2B5EF4-FFF2-40B4-BE49-F238E27FC236}">
                <a16:creationId xmlns:a16="http://schemas.microsoft.com/office/drawing/2014/main" id="{38E81FF9-A0CE-7847-8D1E-D19C7C638FA7}"/>
              </a:ext>
            </a:extLst>
          </p:cNvPr>
          <p:cNvSpPr>
            <a:spLocks noChangeAspect="1"/>
          </p:cNvSpPr>
          <p:nvPr userDrawn="1"/>
        </p:nvSpPr>
        <p:spPr>
          <a:xfrm>
            <a:off x="7238516" y="1684827"/>
            <a:ext cx="454532" cy="457200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3</a:t>
            </a:r>
            <a:endParaRPr sz="1600"/>
          </a:p>
        </p:txBody>
      </p:sp>
      <p:sp>
        <p:nvSpPr>
          <p:cNvPr id="18" name="A">
            <a:extLst>
              <a:ext uri="{FF2B5EF4-FFF2-40B4-BE49-F238E27FC236}">
                <a16:creationId xmlns:a16="http://schemas.microsoft.com/office/drawing/2014/main" id="{00B77C3B-2F56-1148-AEB7-BEA30D99677F}"/>
              </a:ext>
            </a:extLst>
          </p:cNvPr>
          <p:cNvSpPr>
            <a:spLocks noChangeAspect="1"/>
          </p:cNvSpPr>
          <p:nvPr userDrawn="1"/>
        </p:nvSpPr>
        <p:spPr>
          <a:xfrm>
            <a:off x="9996217" y="1684827"/>
            <a:ext cx="454532" cy="457200"/>
          </a:xfrm>
          <a:prstGeom prst="ellipse">
            <a:avLst/>
          </a:prstGeom>
          <a:solidFill>
            <a:srgbClr val="F15A1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Autofit/>
          </a:bodyPr>
          <a:lstStyle>
            <a:lvl1pPr algn="ctr">
              <a:defRPr sz="13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lang="en-US" sz="1600"/>
              <a:t>4</a:t>
            </a:r>
            <a:endParaRPr sz="160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8" y="835750"/>
            <a:ext cx="10585582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four DIFFERENT call-outs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06630-4B45-9843-9A8C-BCA0F1BA2C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41715" y="2359674"/>
            <a:ext cx="1871650" cy="2824452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spcAft>
                <a:spcPts val="1200"/>
              </a:spcAft>
              <a:defRPr sz="1100" b="0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2pPr>
            <a:lvl3pPr marL="4763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None/>
              <a:tabLst/>
              <a:defRPr sz="12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  <a:p>
            <a:pPr lvl="1"/>
            <a:r>
              <a:rPr lang="en-US"/>
              <a:t>Body copy</a:t>
            </a:r>
          </a:p>
          <a:p>
            <a:pPr marL="4763" marR="0" lvl="2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CFC947A8-D89C-734E-BAB6-17C05C9BCA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72257" y="2359674"/>
            <a:ext cx="1871650" cy="2824452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spcAft>
                <a:spcPts val="1200"/>
              </a:spcAft>
              <a:defRPr sz="1100" b="0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  <a:p>
            <a:pPr lvl="1"/>
            <a:r>
              <a:rPr lang="en-US"/>
              <a:t>Body copy</a:t>
            </a:r>
          </a:p>
          <a:p>
            <a:pPr marL="4763" marR="0" lvl="2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07BBA188-4551-FD46-9D02-EA93AC47F1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29957" y="2359674"/>
            <a:ext cx="1871650" cy="2824452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spcAft>
                <a:spcPts val="1200"/>
              </a:spcAft>
              <a:defRPr sz="1100" b="0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  <a:p>
            <a:pPr lvl="1"/>
            <a:r>
              <a:rPr lang="en-US"/>
              <a:t>Body copy</a:t>
            </a:r>
          </a:p>
          <a:p>
            <a:pPr marL="4763" marR="0" lvl="2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CBF2913D-E1ED-6545-B7B2-956DC6F897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87658" y="2359674"/>
            <a:ext cx="1871650" cy="2824452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spcAft>
                <a:spcPts val="1200"/>
              </a:spcAft>
              <a:defRPr sz="1100" b="0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2pPr>
            <a:lvl3pPr marL="476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  <a:p>
            <a:pPr lvl="1"/>
            <a:r>
              <a:rPr lang="en-US"/>
              <a:t>Body copy</a:t>
            </a:r>
          </a:p>
          <a:p>
            <a:pPr marL="4763" marR="0" lvl="2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428519-AA14-DD41-96CD-79C4FA14151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92754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Mockup 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8" y="835750"/>
            <a:ext cx="10585582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mobile mockup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06630-4B45-9843-9A8C-BCA0F1BA2C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318" y="2958387"/>
            <a:ext cx="3565392" cy="402164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3000"/>
              </a:spcAft>
              <a:defRPr sz="2000" b="1" i="0"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sz="1500"/>
            </a:lvl2pPr>
            <a:lvl3pPr marL="4763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None/>
              <a:tabLst/>
              <a:defRPr sz="12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30188" indent="-219075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4pPr>
          </a:lstStyle>
          <a:p>
            <a:r>
              <a:rPr lang="en-US"/>
              <a:t>Section Title</a:t>
            </a:r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1461EE7E-7759-CD4D-9941-730C227EC332}"/>
              </a:ext>
            </a:extLst>
          </p:cNvPr>
          <p:cNvSpPr/>
          <p:nvPr userDrawn="1"/>
        </p:nvSpPr>
        <p:spPr>
          <a:xfrm>
            <a:off x="806318" y="3434508"/>
            <a:ext cx="2538190" cy="1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90B250B8-510F-6448-A067-0AB46F0F697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9534" y="3672028"/>
            <a:ext cx="5025551" cy="2582868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accent1"/>
                </a:solidFill>
                <a:latin typeface="Georgia" panose="02040502050405020303" pitchFamily="18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4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E6FB52-8942-194B-8E47-C71CE174278A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3327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2409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8" y="605953"/>
            <a:ext cx="10585582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HEADLINE GOES HERE</a:t>
            </a:r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FFBB61-8E80-D548-967E-AE30FF938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33756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Heav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318" y="605952"/>
            <a:ext cx="10585582" cy="683351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HEADLINE GOES HERE</a:t>
            </a:r>
          </a:p>
        </p:txBody>
      </p:sp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7F63BC-53F8-BF45-95A7-71C4675AA66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9534" y="1355914"/>
            <a:ext cx="10582366" cy="499916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accent1"/>
                </a:solidFill>
                <a:latin typeface="Georgia" panose="02040502050405020303" pitchFamily="18" charset="0"/>
              </a:defRPr>
            </a:lvl1pPr>
            <a:lvl2pPr marL="171450" indent="-1714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2pPr>
            <a:lvl3pPr marL="344488" indent="-1651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>
                <a:solidFill>
                  <a:schemeClr val="accent1"/>
                </a:solidFill>
              </a:defRPr>
            </a:lvl4pPr>
            <a:lvl5pPr marL="688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000"/>
            </a:lvl5pPr>
            <a:lvl6pPr marL="863600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i="1"/>
            </a:lvl6pPr>
            <a:lvl7pPr marL="1028700" indent="-1651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 b="1"/>
            </a:lvl7pPr>
            <a:lvl8pPr marL="12033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8pPr>
            <a:lvl9pPr marL="1377950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 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11D070-34D7-3C4D-8C19-B0ABC3EA26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6501130"/>
            <a:ext cx="10591800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89921A-AEFA-0046-92FE-782AF7BF373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53710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Opt 1 with Log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7453C3-D97A-8241-AF1C-2BB449062E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3565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Opt 2 with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1.png" descr="image1.png">
            <a:extLst>
              <a:ext uri="{FF2B5EF4-FFF2-40B4-BE49-F238E27FC236}">
                <a16:creationId xmlns:a16="http://schemas.microsoft.com/office/drawing/2014/main" id="{F969BB5B-98BA-0E44-B29B-FDD4D1CA75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2955FF-6250-0945-8E48-E3511457E6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91097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6C3DFA-A566-5249-A5ED-38A2D2D1C7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64472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Opt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944B5EED-F249-A64B-9F66-B829480FCD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7FB013B-F71B-1246-B6DB-F313C1B77D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32000" y="909852"/>
            <a:ext cx="8128000" cy="543202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  <a:lvl2pPr algn="ctr">
              <a:lnSpc>
                <a:spcPct val="100000"/>
              </a:lnSpc>
              <a:defRPr/>
            </a:lvl2pPr>
            <a:lvl3pPr marL="4763" indent="0">
              <a:lnSpc>
                <a:spcPct val="100000"/>
              </a:lnSpc>
              <a:spcBef>
                <a:spcPts val="600"/>
              </a:spcBef>
              <a:buNone/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700" indent="0">
              <a:lnSpc>
                <a:spcPct val="100000"/>
              </a:lnSpc>
              <a:spcBef>
                <a:spcPts val="0"/>
              </a:spcBef>
              <a:buNone/>
              <a:tabLst/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4pPr>
          </a:lstStyle>
          <a:p>
            <a:pPr lvl="0"/>
            <a:r>
              <a:rPr lang="en-US"/>
              <a:t>Chart Title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D361B28D-D555-4E45-811C-C1E1E64E8070}"/>
              </a:ext>
            </a:extLst>
          </p:cNvPr>
          <p:cNvSpPr/>
          <p:nvPr userDrawn="1"/>
        </p:nvSpPr>
        <p:spPr>
          <a:xfrm flipV="1">
            <a:off x="6094569" y="1876454"/>
            <a:ext cx="1" cy="3890385"/>
          </a:xfrm>
          <a:prstGeom prst="line">
            <a:avLst/>
          </a:prstGeom>
          <a:ln w="25400">
            <a:solidFill>
              <a:srgbClr val="01B5B2"/>
            </a:solidFill>
            <a:miter/>
            <a:headEnd type="triangle"/>
            <a:tailEnd type="triangle"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7A3907CC-0C54-6347-A79F-5BF126B365B5}"/>
              </a:ext>
            </a:extLst>
          </p:cNvPr>
          <p:cNvSpPr/>
          <p:nvPr userDrawn="1"/>
        </p:nvSpPr>
        <p:spPr>
          <a:xfrm>
            <a:off x="4149377" y="3724604"/>
            <a:ext cx="3890384" cy="1"/>
          </a:xfrm>
          <a:prstGeom prst="line">
            <a:avLst/>
          </a:prstGeom>
          <a:ln w="25400">
            <a:solidFill>
              <a:srgbClr val="01B5B2"/>
            </a:solidFill>
            <a:miter/>
            <a:headEnd type="triangle"/>
            <a:tailEnd type="triangle"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699DA4-4F31-5B46-AC12-67BC24B0CAE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E94E839B-D96C-7949-95D4-636599C21F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6501130"/>
            <a:ext cx="10591800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243765656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 Team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itle Text"/>
          <p:cNvSpPr txBox="1">
            <a:spLocks noGrp="1"/>
          </p:cNvSpPr>
          <p:nvPr>
            <p:ph type="title"/>
          </p:nvPr>
        </p:nvSpPr>
        <p:spPr>
          <a:xfrm>
            <a:off x="800100" y="605953"/>
            <a:ext cx="10492846" cy="33866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4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800101" y="1823588"/>
            <a:ext cx="2286000" cy="228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65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3571989" y="1811650"/>
            <a:ext cx="2286000" cy="228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66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6343877" y="1811650"/>
            <a:ext cx="2286000" cy="228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67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9115764" y="1811650"/>
            <a:ext cx="2286000" cy="228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6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00101" y="4351649"/>
            <a:ext cx="2283812" cy="25887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12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  <a:endParaRPr/>
          </a:p>
        </p:txBody>
      </p:sp>
      <p:sp>
        <p:nvSpPr>
          <p:cNvPr id="15" name="Google Shape;1137;p86">
            <a:extLst>
              <a:ext uri="{FF2B5EF4-FFF2-40B4-BE49-F238E27FC236}">
                <a16:creationId xmlns:a16="http://schemas.microsoft.com/office/drawing/2014/main" id="{9787AFEA-FC6D-9442-A4D6-BC5FB90FF038}"/>
              </a:ext>
            </a:extLst>
          </p:cNvPr>
          <p:cNvSpPr/>
          <p:nvPr userDrawn="1"/>
        </p:nvSpPr>
        <p:spPr>
          <a:xfrm flipV="1">
            <a:off x="800101" y="5050923"/>
            <a:ext cx="2286000" cy="0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6" name="Google Shape;1137;p86">
            <a:extLst>
              <a:ext uri="{FF2B5EF4-FFF2-40B4-BE49-F238E27FC236}">
                <a16:creationId xmlns:a16="http://schemas.microsoft.com/office/drawing/2014/main" id="{1475BA3B-38E3-A94C-8470-4C86E5602F10}"/>
              </a:ext>
            </a:extLst>
          </p:cNvPr>
          <p:cNvSpPr/>
          <p:nvPr userDrawn="1"/>
        </p:nvSpPr>
        <p:spPr>
          <a:xfrm flipV="1">
            <a:off x="3571989" y="5050923"/>
            <a:ext cx="2286000" cy="0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7" name="Google Shape;1137;p86">
            <a:extLst>
              <a:ext uri="{FF2B5EF4-FFF2-40B4-BE49-F238E27FC236}">
                <a16:creationId xmlns:a16="http://schemas.microsoft.com/office/drawing/2014/main" id="{2D482510-EC32-BD44-8373-4561A3D8CF2C}"/>
              </a:ext>
            </a:extLst>
          </p:cNvPr>
          <p:cNvSpPr/>
          <p:nvPr userDrawn="1"/>
        </p:nvSpPr>
        <p:spPr>
          <a:xfrm flipV="1">
            <a:off x="6343877" y="5050923"/>
            <a:ext cx="2286000" cy="0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8" name="Google Shape;1137;p86">
            <a:extLst>
              <a:ext uri="{FF2B5EF4-FFF2-40B4-BE49-F238E27FC236}">
                <a16:creationId xmlns:a16="http://schemas.microsoft.com/office/drawing/2014/main" id="{1115379B-3FF9-5E4F-B7EF-44E97574F064}"/>
              </a:ext>
            </a:extLst>
          </p:cNvPr>
          <p:cNvSpPr/>
          <p:nvPr userDrawn="1"/>
        </p:nvSpPr>
        <p:spPr>
          <a:xfrm flipV="1">
            <a:off x="9115764" y="5050923"/>
            <a:ext cx="2283812" cy="0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9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276D9344-CA01-B941-ABB1-ED40E55DE9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19FEF-B58A-B14A-A89A-DA50A079AF22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00101" y="4678637"/>
            <a:ext cx="2295865" cy="25887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cap="all" baseline="0"/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22" name="Body Level One…">
            <a:extLst>
              <a:ext uri="{FF2B5EF4-FFF2-40B4-BE49-F238E27FC236}">
                <a16:creationId xmlns:a16="http://schemas.microsoft.com/office/drawing/2014/main" id="{5283A097-952A-4941-81D8-54A8EE12C1A6}"/>
              </a:ext>
            </a:extLst>
          </p:cNvPr>
          <p:cNvSpPr txBox="1">
            <a:spLocks noGrp="1"/>
          </p:cNvSpPr>
          <p:nvPr>
            <p:ph type="body" sz="quarter" idx="25" hasCustomPrompt="1"/>
          </p:nvPr>
        </p:nvSpPr>
        <p:spPr>
          <a:xfrm>
            <a:off x="3571989" y="4351649"/>
            <a:ext cx="2283812" cy="25887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12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BDA5D1E-A821-1D47-A150-DD47ACF2558A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571989" y="4678637"/>
            <a:ext cx="2295865" cy="25887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cap="all" baseline="0"/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25" name="Body Level One…">
            <a:extLst>
              <a:ext uri="{FF2B5EF4-FFF2-40B4-BE49-F238E27FC236}">
                <a16:creationId xmlns:a16="http://schemas.microsoft.com/office/drawing/2014/main" id="{B7E89294-C4D6-7F45-9403-FECC022A675B}"/>
              </a:ext>
            </a:extLst>
          </p:cNvPr>
          <p:cNvSpPr txBox="1">
            <a:spLocks noGrp="1"/>
          </p:cNvSpPr>
          <p:nvPr>
            <p:ph type="body" sz="quarter" idx="28" hasCustomPrompt="1"/>
          </p:nvPr>
        </p:nvSpPr>
        <p:spPr>
          <a:xfrm>
            <a:off x="6343877" y="4351649"/>
            <a:ext cx="2283812" cy="25887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12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93799A45-6625-5145-8A97-C8B82067587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343877" y="4678637"/>
            <a:ext cx="2295865" cy="25887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cap="all" baseline="0"/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28" name="Body Level One…">
            <a:extLst>
              <a:ext uri="{FF2B5EF4-FFF2-40B4-BE49-F238E27FC236}">
                <a16:creationId xmlns:a16="http://schemas.microsoft.com/office/drawing/2014/main" id="{7CE19E1D-382B-064E-9052-A786E3C87400}"/>
              </a:ext>
            </a:extLst>
          </p:cNvPr>
          <p:cNvSpPr txBox="1">
            <a:spLocks noGrp="1"/>
          </p:cNvSpPr>
          <p:nvPr>
            <p:ph type="body" sz="quarter" idx="31" hasCustomPrompt="1"/>
          </p:nvPr>
        </p:nvSpPr>
        <p:spPr>
          <a:xfrm>
            <a:off x="9115764" y="4351649"/>
            <a:ext cx="2283812" cy="25887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12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C584C1FA-61DC-8A46-A172-9086A2DDE17A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9115764" y="4678637"/>
            <a:ext cx="2295865" cy="25887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cap="all" baseline="0"/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8654E49-4490-7749-B312-6B6E920549C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00100" y="5212063"/>
            <a:ext cx="2295525" cy="12954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300"/>
              </a:spcAft>
              <a:defRPr b="0">
                <a:latin typeface="Georgia" panose="02040502050405020303" pitchFamily="18" charset="0"/>
              </a:defRPr>
            </a:lvl1pPr>
            <a:lvl2pPr marL="171450" indent="-17145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  <a:defRPr sz="1200" b="0" i="0" baseline="0">
                <a:latin typeface="Georgia" panose="02040502050405020303" pitchFamily="18" charset="0"/>
              </a:defRPr>
            </a:lvl3pPr>
          </a:lstStyle>
          <a:p>
            <a:pPr lvl="0"/>
            <a:r>
              <a:rPr lang="en-US"/>
              <a:t>Bio details here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4EDC90ED-DC82-9D40-929A-A7DF242F3F4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571989" y="5212063"/>
            <a:ext cx="2295525" cy="12954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300"/>
              </a:spcAft>
              <a:defRPr b="0">
                <a:latin typeface="Georgia" panose="02040502050405020303" pitchFamily="18" charset="0"/>
              </a:defRPr>
            </a:lvl1pPr>
            <a:lvl2pPr marL="171450" indent="-17145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  <a:defRPr sz="1200" b="0" i="0" baseline="0">
                <a:latin typeface="Georgia" panose="02040502050405020303" pitchFamily="18" charset="0"/>
              </a:defRPr>
            </a:lvl3pPr>
          </a:lstStyle>
          <a:p>
            <a:pPr lvl="0"/>
            <a:r>
              <a:rPr lang="en-US"/>
              <a:t>Bio details here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E784E5FA-57BD-D948-B758-198108A4338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343877" y="5212063"/>
            <a:ext cx="2295525" cy="12954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300"/>
              </a:spcAft>
              <a:defRPr b="0">
                <a:latin typeface="Georgia" panose="02040502050405020303" pitchFamily="18" charset="0"/>
              </a:defRPr>
            </a:lvl1pPr>
            <a:lvl2pPr marL="171450" indent="-17145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  <a:defRPr sz="1200" b="0" i="0" baseline="0">
                <a:latin typeface="Georgia" panose="02040502050405020303" pitchFamily="18" charset="0"/>
              </a:defRPr>
            </a:lvl3pPr>
          </a:lstStyle>
          <a:p>
            <a:pPr lvl="0"/>
            <a:r>
              <a:rPr lang="en-US"/>
              <a:t>Bio details here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91B0F609-40B2-8A4C-B1A8-2B7D6A0DEEA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12828" y="5212063"/>
            <a:ext cx="2295525" cy="12954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300"/>
              </a:spcAft>
              <a:defRPr b="0">
                <a:latin typeface="Georgia" panose="02040502050405020303" pitchFamily="18" charset="0"/>
              </a:defRPr>
            </a:lvl1pPr>
            <a:lvl2pPr marL="171450" indent="-17145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/>
            </a:lvl2pPr>
            <a:lvl3pPr marL="352425" indent="-176213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  <a:defRPr sz="1200" b="0" i="0" baseline="0">
                <a:latin typeface="Georgia" panose="02040502050405020303" pitchFamily="18" charset="0"/>
              </a:defRPr>
            </a:lvl3pPr>
          </a:lstStyle>
          <a:p>
            <a:pPr lvl="0"/>
            <a:r>
              <a:rPr lang="en-US"/>
              <a:t>Bio details here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9145D1-7A37-1C4F-B9AD-89C4E7790622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4705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944B5EED-F249-A64B-9F66-B829480FCD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37771CC-EDCB-9641-B839-B1FFD717C1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318" y="835750"/>
            <a:ext cx="10615078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timeline for the project </a:t>
            </a:r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58AAB37C-3AE5-DE48-B997-002C58E4236B}"/>
              </a:ext>
            </a:extLst>
          </p:cNvPr>
          <p:cNvSpPr/>
          <p:nvPr userDrawn="1"/>
        </p:nvSpPr>
        <p:spPr>
          <a:xfrm>
            <a:off x="800100" y="1638094"/>
            <a:ext cx="10591800" cy="280477"/>
          </a:xfrm>
          <a:prstGeom prst="rect">
            <a:avLst/>
          </a:prstGeom>
          <a:solidFill>
            <a:srgbClr val="F4F3EB"/>
          </a:solidFill>
          <a:ln w="12700">
            <a:miter lim="400000"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008CD529-2DB3-5145-95F2-DA9C0C7F8CE1}"/>
              </a:ext>
            </a:extLst>
          </p:cNvPr>
          <p:cNvSpPr/>
          <p:nvPr userDrawn="1"/>
        </p:nvSpPr>
        <p:spPr>
          <a:xfrm flipV="1">
            <a:off x="800100" y="4184382"/>
            <a:ext cx="10595161" cy="0"/>
          </a:xfrm>
          <a:prstGeom prst="line">
            <a:avLst/>
          </a:prstGeom>
          <a:ln w="76200">
            <a:solidFill>
              <a:schemeClr val="accent1"/>
            </a:solidFill>
            <a:miter/>
            <a:tailEnd type="triangle"/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B7654B7B-6511-7A47-B01D-80B42F9AA4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9541" y="2599225"/>
            <a:ext cx="2710737" cy="746133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b="0">
                <a:latin typeface="Georgia" panose="02040502050405020303" pitchFamily="18" charset="0"/>
              </a:defRPr>
            </a:lvl1pPr>
            <a:lvl2pPr algn="l">
              <a:lnSpc>
                <a:spcPct val="100000"/>
              </a:lnSpc>
              <a:defRPr/>
            </a:lvl2pPr>
            <a:lvl3pPr marL="4763" indent="0">
              <a:lnSpc>
                <a:spcPct val="100000"/>
              </a:lnSpc>
              <a:spcBef>
                <a:spcPts val="600"/>
              </a:spcBef>
              <a:buNone/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700" indent="0">
              <a:lnSpc>
                <a:spcPct val="100000"/>
              </a:lnSpc>
              <a:spcBef>
                <a:spcPts val="0"/>
              </a:spcBef>
              <a:buNone/>
              <a:tabLst/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4pPr>
          </a:lstStyle>
          <a:p>
            <a:pPr lvl="0"/>
            <a:r>
              <a:rPr lang="en-US"/>
              <a:t>Event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3C477B9A-7F1F-B34D-999E-68353743D72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94614" y="5249030"/>
            <a:ext cx="2710737" cy="746133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b="0">
                <a:latin typeface="Georgia" panose="02040502050405020303" pitchFamily="18" charset="0"/>
              </a:defRPr>
            </a:lvl1pPr>
            <a:lvl2pPr algn="l">
              <a:lnSpc>
                <a:spcPct val="100000"/>
              </a:lnSpc>
              <a:defRPr/>
            </a:lvl2pPr>
            <a:lvl3pPr marL="4763" indent="0">
              <a:lnSpc>
                <a:spcPct val="100000"/>
              </a:lnSpc>
              <a:spcBef>
                <a:spcPts val="600"/>
              </a:spcBef>
              <a:buNone/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700" indent="0">
              <a:lnSpc>
                <a:spcPct val="100000"/>
              </a:lnSpc>
              <a:spcBef>
                <a:spcPts val="0"/>
              </a:spcBef>
              <a:buNone/>
              <a:tabLst/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4pPr>
          </a:lstStyle>
          <a:p>
            <a:pPr lvl="0"/>
            <a:r>
              <a:rPr lang="en-US"/>
              <a:t>Event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A8C08A-DCA6-5244-B494-BA038564C8C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16863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gnle Tab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E1110E-F757-3C40-99BB-B1277CF831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32000" y="2080730"/>
            <a:ext cx="8128000" cy="543202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  <a:lvl2pPr algn="ctr">
              <a:lnSpc>
                <a:spcPct val="100000"/>
              </a:lnSpc>
              <a:defRPr/>
            </a:lvl2pPr>
            <a:lvl3pPr marL="4763" indent="0">
              <a:lnSpc>
                <a:spcPct val="100000"/>
              </a:lnSpc>
              <a:spcBef>
                <a:spcPts val="600"/>
              </a:spcBef>
              <a:buNone/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700" indent="0">
              <a:lnSpc>
                <a:spcPct val="100000"/>
              </a:lnSpc>
              <a:spcBef>
                <a:spcPts val="0"/>
              </a:spcBef>
              <a:buNone/>
              <a:tabLst/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4pPr>
          </a:lstStyle>
          <a:p>
            <a:pPr lvl="0"/>
            <a:r>
              <a:rPr lang="en-US"/>
              <a:t>Table Title</a:t>
            </a:r>
          </a:p>
          <a:p>
            <a:pPr lvl="1"/>
            <a:r>
              <a:rPr lang="en-US"/>
              <a:t>Body copy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381FE66-5B08-DD41-B2B7-0328AE0A6AA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318" y="835750"/>
            <a:ext cx="10585582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Single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44B5EED-F249-A64B-9F66-B829480FCD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31AE73-98B5-7443-88E8-E4667735BE4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D15FE46F-4D92-654A-8019-72E3DB1F92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6501130"/>
            <a:ext cx="10591800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94583299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ble Comparis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E1110E-F757-3C40-99BB-B1277CF831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6318" y="2040974"/>
            <a:ext cx="4742235" cy="54320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/>
            </a:lvl1pPr>
            <a:lvl2pPr algn="l">
              <a:lnSpc>
                <a:spcPct val="100000"/>
              </a:lnSpc>
              <a:defRPr/>
            </a:lvl2pPr>
            <a:lvl3pPr marL="4763" indent="0">
              <a:lnSpc>
                <a:spcPct val="100000"/>
              </a:lnSpc>
              <a:spcBef>
                <a:spcPts val="600"/>
              </a:spcBef>
              <a:buNone/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700" indent="0">
              <a:lnSpc>
                <a:spcPct val="100000"/>
              </a:lnSpc>
              <a:spcBef>
                <a:spcPts val="0"/>
              </a:spcBef>
              <a:buNone/>
              <a:tabLst/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4pPr>
          </a:lstStyle>
          <a:p>
            <a:pPr lvl="0"/>
            <a:r>
              <a:rPr lang="en-US"/>
              <a:t>Table Title</a:t>
            </a:r>
          </a:p>
          <a:p>
            <a:pPr lvl="1"/>
            <a:r>
              <a:rPr lang="en-US"/>
              <a:t>Body copy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44BCE5E-7964-9042-ADE9-2969FD2042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318" y="835750"/>
            <a:ext cx="10585582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two table Comparison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7B4391B-500F-AF49-8B5D-A0CD83EC81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A719BFA-570C-3743-80A8-742197746F4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0787" y="2040974"/>
            <a:ext cx="4721733" cy="54320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/>
            </a:lvl1pPr>
            <a:lvl2pPr algn="l">
              <a:lnSpc>
                <a:spcPct val="100000"/>
              </a:lnSpc>
              <a:defRPr/>
            </a:lvl2pPr>
            <a:lvl3pPr marL="4763" indent="0">
              <a:lnSpc>
                <a:spcPct val="100000"/>
              </a:lnSpc>
              <a:spcBef>
                <a:spcPts val="600"/>
              </a:spcBef>
              <a:buNone/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700" indent="0">
              <a:lnSpc>
                <a:spcPct val="100000"/>
              </a:lnSpc>
              <a:spcBef>
                <a:spcPts val="0"/>
              </a:spcBef>
              <a:buNone/>
              <a:tabLst/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4pPr>
          </a:lstStyle>
          <a:p>
            <a:pPr lvl="0"/>
            <a:r>
              <a:rPr lang="en-US"/>
              <a:t>Table Title</a:t>
            </a:r>
          </a:p>
          <a:p>
            <a:pPr lvl="1"/>
            <a:r>
              <a:rPr lang="en-US"/>
              <a:t>Body copy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A2D029-AAF1-9746-8853-D53B2946A12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70C08A61-820E-B346-BE61-E93B5289C3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6501130"/>
            <a:ext cx="10591800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24745499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able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381FE66-5B08-DD41-B2B7-0328AE0A6AA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318" y="835750"/>
            <a:ext cx="10594963" cy="40216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Table with summary column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44B5EED-F249-A64B-9F66-B829480FCD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EEE393-E21B-1A4F-A8CA-2FB639DC130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B767B6C-BC73-C647-8C6E-DA6191A891F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6501130"/>
            <a:ext cx="10591800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1521176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786E44F4-1473-B943-A9C6-740EAE1EAE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E1110E-F757-3C40-99BB-B1277CF831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6319" y="2137284"/>
            <a:ext cx="3344603" cy="2717193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defRPr sz="1800"/>
            </a:lvl1pPr>
            <a:lvl2pPr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 marL="176213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 cap="none" baseline="0"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352425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 i="1"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5159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b="1"/>
            </a:lvl5pPr>
            <a:lvl6pPr marL="693738" indent="-1778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000"/>
            </a:lvl6pPr>
          </a:lstStyle>
          <a:p>
            <a:pPr lvl="0"/>
            <a:r>
              <a:rPr lang="en-US"/>
              <a:t>Optional Subhead </a:t>
            </a:r>
          </a:p>
          <a:p>
            <a:pPr lvl="1"/>
            <a:r>
              <a:rPr lang="en-US"/>
              <a:t>Body copy</a:t>
            </a:r>
          </a:p>
          <a:p>
            <a:pPr lvl="2"/>
            <a:r>
              <a:rPr lang="en-US"/>
              <a:t>Bullet level 1</a:t>
            </a:r>
          </a:p>
          <a:p>
            <a:pPr lvl="3"/>
            <a:r>
              <a:rPr lang="en-US"/>
              <a:t>Bullet level 2</a:t>
            </a:r>
          </a:p>
          <a:p>
            <a:pPr lvl="4"/>
            <a:r>
              <a:rPr lang="en-US"/>
              <a:t>Bullet level 3</a:t>
            </a:r>
          </a:p>
          <a:p>
            <a:pPr lvl="5"/>
            <a:r>
              <a:rPr lang="en-US"/>
              <a:t>Bullet level 4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44BCE5E-7964-9042-ADE9-2969FD2042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319" y="835750"/>
            <a:ext cx="3927699" cy="873780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KEY TAKEAWAY ABOUT CHART DATA GOES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7B4391B-500F-AF49-8B5D-A0CD83EC81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373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A80DE6-EF8E-BD49-B9E7-DE72DBA7625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E1E595D6-ECB5-F043-A896-3F4E0F9C44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6501130"/>
            <a:ext cx="10591800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06367405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C999BB-0FB0-0941-81B2-C7F2A4435F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40324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eak Opt 1">
    <p:bg>
      <p:bgPr>
        <a:solidFill>
          <a:srgbClr val="0A27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ttern_Medium space_WHITE.ai" descr="GroupM Signature M Stamp Pattern of 30 M's arranged neatly in an evenly spaced group">
            <a:extLst>
              <a:ext uri="{FF2B5EF4-FFF2-40B4-BE49-F238E27FC236}">
                <a16:creationId xmlns:a16="http://schemas.microsoft.com/office/drawing/2014/main" id="{C6F647B5-3D11-A946-A090-00BE80D31BD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3492" y="918656"/>
            <a:ext cx="6345016" cy="5020688"/>
          </a:xfrm>
          <a:prstGeom prst="rect">
            <a:avLst/>
          </a:prstGeom>
          <a:noFill/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32533383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FBB51A-09F8-6D47-9D32-EC81BDFD8C4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attern_Medium space.ai" descr="GroupM Signature M Stamp Pattern of 30 M's arranged neatly in an evenly spaced group">
            <a:extLst>
              <a:ext uri="{FF2B5EF4-FFF2-40B4-BE49-F238E27FC236}">
                <a16:creationId xmlns:a16="http://schemas.microsoft.com/office/drawing/2014/main" id="{C02537CA-074B-D247-8D18-260FBC4E11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3492" y="918656"/>
            <a:ext cx="6345016" cy="502068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41742107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Deep Navy05.jpg" descr="3D M Artwork in Shades of Deep Navy Blue">
            <a:extLst>
              <a:ext uri="{FF2B5EF4-FFF2-40B4-BE49-F238E27FC236}">
                <a16:creationId xmlns:a16="http://schemas.microsoft.com/office/drawing/2014/main" id="{34B0B985-A5AA-134B-A915-8896AC1A41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Autofit/>
          </a:bodyPr>
          <a:lstStyle/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9533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04B76E8E-9190-0640-A880-B4B0ABF4C7B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9481" y="5830957"/>
            <a:ext cx="3436937" cy="5565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4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</p:spTree>
    <p:extLst>
      <p:ext uri="{BB962C8B-B14F-4D97-AF65-F5344CB8AC3E}">
        <p14:creationId xmlns:p14="http://schemas.microsoft.com/office/powerpoint/2010/main" val="179989386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eal04.jpg" descr="Teal04.jpg">
            <a:extLst>
              <a:ext uri="{FF2B5EF4-FFF2-40B4-BE49-F238E27FC236}">
                <a16:creationId xmlns:a16="http://schemas.microsoft.com/office/drawing/2014/main" id="{1FA042FC-1AF1-F549-AB86-631CB2766B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9533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097BF17-9B7F-DE4A-8CA3-48D171AB1C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565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2" name="image1.png" descr="GroupM Logo in White&#10;">
            <a:extLst>
              <a:ext uri="{FF2B5EF4-FFF2-40B4-BE49-F238E27FC236}">
                <a16:creationId xmlns:a16="http://schemas.microsoft.com/office/drawing/2014/main" id="{52E17833-2F00-A64C-97A3-DBF9DFE499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607334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 Team Op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800100" y="1184910"/>
            <a:ext cx="2057400" cy="2057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65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3631278" y="1184910"/>
            <a:ext cx="2057400" cy="2057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66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6488186" y="1184910"/>
            <a:ext cx="2057400" cy="2057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67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9345095" y="1184910"/>
            <a:ext cx="2057400" cy="2057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6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00100" y="3376053"/>
            <a:ext cx="2057400" cy="17994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  <a:endParaRPr/>
          </a:p>
        </p:txBody>
      </p:sp>
      <p:pic>
        <p:nvPicPr>
          <p:cNvPr id="19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276D9344-CA01-B941-ABB1-ED40E55DE9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Picture Placeholder 9">
            <a:extLst>
              <a:ext uri="{FF2B5EF4-FFF2-40B4-BE49-F238E27FC236}">
                <a16:creationId xmlns:a16="http://schemas.microsoft.com/office/drawing/2014/main" id="{11685883-FB78-5F4A-A7A3-0D443196B104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00100" y="3983528"/>
            <a:ext cx="2057400" cy="2057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41" name="Picture Placeholder 9">
            <a:extLst>
              <a:ext uri="{FF2B5EF4-FFF2-40B4-BE49-F238E27FC236}">
                <a16:creationId xmlns:a16="http://schemas.microsoft.com/office/drawing/2014/main" id="{F54AE9B6-8B00-A249-B972-7D0209F12FC3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3634907" y="3983528"/>
            <a:ext cx="2057400" cy="2057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42" name="Picture Placeholder 9">
            <a:extLst>
              <a:ext uri="{FF2B5EF4-FFF2-40B4-BE49-F238E27FC236}">
                <a16:creationId xmlns:a16="http://schemas.microsoft.com/office/drawing/2014/main" id="{00927B78-96F3-E442-82F7-23AF325C866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488186" y="3983528"/>
            <a:ext cx="2057400" cy="2057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43" name="Picture Placeholder 9">
            <a:extLst>
              <a:ext uri="{FF2B5EF4-FFF2-40B4-BE49-F238E27FC236}">
                <a16:creationId xmlns:a16="http://schemas.microsoft.com/office/drawing/2014/main" id="{E08D7587-9298-3A40-9671-BB05D767C384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9345095" y="3983528"/>
            <a:ext cx="2057400" cy="2057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3" name="Body Level One…">
            <a:extLst>
              <a:ext uri="{FF2B5EF4-FFF2-40B4-BE49-F238E27FC236}">
                <a16:creationId xmlns:a16="http://schemas.microsoft.com/office/drawing/2014/main" id="{53991E5F-9E54-3F4B-BFC1-8AFC79B92FF6}"/>
              </a:ext>
            </a:extLst>
          </p:cNvPr>
          <p:cNvSpPr txBox="1">
            <a:spLocks noGrp="1"/>
          </p:cNvSpPr>
          <p:nvPr>
            <p:ph type="body" sz="quarter" idx="43" hasCustomPrompt="1"/>
          </p:nvPr>
        </p:nvSpPr>
        <p:spPr>
          <a:xfrm>
            <a:off x="3632509" y="3376053"/>
            <a:ext cx="2057400" cy="17994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  <a:endParaRPr/>
          </a:p>
        </p:txBody>
      </p:sp>
      <p:sp>
        <p:nvSpPr>
          <p:cNvPr id="25" name="Body Level One…">
            <a:extLst>
              <a:ext uri="{FF2B5EF4-FFF2-40B4-BE49-F238E27FC236}">
                <a16:creationId xmlns:a16="http://schemas.microsoft.com/office/drawing/2014/main" id="{641EFE9E-F2BC-BB4D-8A75-F2C531EA2735}"/>
              </a:ext>
            </a:extLst>
          </p:cNvPr>
          <p:cNvSpPr txBox="1">
            <a:spLocks noGrp="1"/>
          </p:cNvSpPr>
          <p:nvPr>
            <p:ph type="body" sz="quarter" idx="45" hasCustomPrompt="1"/>
          </p:nvPr>
        </p:nvSpPr>
        <p:spPr>
          <a:xfrm>
            <a:off x="6487221" y="3376053"/>
            <a:ext cx="2057400" cy="17994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  <a:endParaRPr/>
          </a:p>
        </p:txBody>
      </p:sp>
      <p:sp>
        <p:nvSpPr>
          <p:cNvPr id="27" name="Body Level One…">
            <a:extLst>
              <a:ext uri="{FF2B5EF4-FFF2-40B4-BE49-F238E27FC236}">
                <a16:creationId xmlns:a16="http://schemas.microsoft.com/office/drawing/2014/main" id="{70144B90-DABC-F742-9110-AC70C6DBE61C}"/>
              </a:ext>
            </a:extLst>
          </p:cNvPr>
          <p:cNvSpPr txBox="1">
            <a:spLocks noGrp="1"/>
          </p:cNvSpPr>
          <p:nvPr>
            <p:ph type="body" sz="quarter" idx="47" hasCustomPrompt="1"/>
          </p:nvPr>
        </p:nvSpPr>
        <p:spPr>
          <a:xfrm>
            <a:off x="9353084" y="3376053"/>
            <a:ext cx="2057400" cy="17994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B43D34-221B-014D-9190-EEB6F87A7D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00100" y="3589338"/>
            <a:ext cx="2057400" cy="179387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8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F471D5D5-61E0-254E-916E-1D7170F58AD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3632313" y="3589338"/>
            <a:ext cx="2057400" cy="179387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8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D221DBC5-8319-9247-8C53-8286A7808E30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480710" y="3589338"/>
            <a:ext cx="2057400" cy="179387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8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07C3D2C9-CE32-F44C-952C-938D800639D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53383" y="3589338"/>
            <a:ext cx="2057400" cy="179387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8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51" name="Body Level One…">
            <a:extLst>
              <a:ext uri="{FF2B5EF4-FFF2-40B4-BE49-F238E27FC236}">
                <a16:creationId xmlns:a16="http://schemas.microsoft.com/office/drawing/2014/main" id="{1CE1ACB9-F990-064A-9D83-E555A12F649F}"/>
              </a:ext>
            </a:extLst>
          </p:cNvPr>
          <p:cNvSpPr txBox="1">
            <a:spLocks noGrp="1"/>
          </p:cNvSpPr>
          <p:nvPr>
            <p:ph type="body" sz="quarter" idx="61" hasCustomPrompt="1"/>
          </p:nvPr>
        </p:nvSpPr>
        <p:spPr>
          <a:xfrm>
            <a:off x="800100" y="6174337"/>
            <a:ext cx="2057400" cy="17994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  <a:endParaRPr/>
          </a:p>
        </p:txBody>
      </p:sp>
      <p:sp>
        <p:nvSpPr>
          <p:cNvPr id="52" name="Body Level One…">
            <a:extLst>
              <a:ext uri="{FF2B5EF4-FFF2-40B4-BE49-F238E27FC236}">
                <a16:creationId xmlns:a16="http://schemas.microsoft.com/office/drawing/2014/main" id="{3B88FB6D-C159-114E-966E-128385DEEBD3}"/>
              </a:ext>
            </a:extLst>
          </p:cNvPr>
          <p:cNvSpPr txBox="1">
            <a:spLocks noGrp="1"/>
          </p:cNvSpPr>
          <p:nvPr>
            <p:ph type="body" sz="quarter" idx="62" hasCustomPrompt="1"/>
          </p:nvPr>
        </p:nvSpPr>
        <p:spPr>
          <a:xfrm>
            <a:off x="3632509" y="6174337"/>
            <a:ext cx="2057400" cy="17994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  <a:endParaRPr/>
          </a:p>
        </p:txBody>
      </p:sp>
      <p:sp>
        <p:nvSpPr>
          <p:cNvPr id="53" name="Body Level One…">
            <a:extLst>
              <a:ext uri="{FF2B5EF4-FFF2-40B4-BE49-F238E27FC236}">
                <a16:creationId xmlns:a16="http://schemas.microsoft.com/office/drawing/2014/main" id="{8322AF44-590E-A441-8736-530D0E56F8DB}"/>
              </a:ext>
            </a:extLst>
          </p:cNvPr>
          <p:cNvSpPr txBox="1">
            <a:spLocks noGrp="1"/>
          </p:cNvSpPr>
          <p:nvPr>
            <p:ph type="body" sz="quarter" idx="63" hasCustomPrompt="1"/>
          </p:nvPr>
        </p:nvSpPr>
        <p:spPr>
          <a:xfrm>
            <a:off x="6487221" y="6174337"/>
            <a:ext cx="2057400" cy="17994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  <a:endParaRPr/>
          </a:p>
        </p:txBody>
      </p:sp>
      <p:sp>
        <p:nvSpPr>
          <p:cNvPr id="54" name="Body Level One…">
            <a:extLst>
              <a:ext uri="{FF2B5EF4-FFF2-40B4-BE49-F238E27FC236}">
                <a16:creationId xmlns:a16="http://schemas.microsoft.com/office/drawing/2014/main" id="{26794AC8-785E-704F-8716-F7D5DAA7F0BA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9353084" y="6174337"/>
            <a:ext cx="2057400" cy="17994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sz="11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defRPr sz="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4762" algn="l">
              <a:lnSpc>
                <a:spcPct val="120000"/>
              </a:lnSpc>
              <a:buSzTx/>
              <a:buNone/>
              <a:defRPr sz="1200"/>
            </a:lvl3pPr>
            <a:lvl4pPr marL="0" indent="0" algn="ctr">
              <a:buSzTx/>
              <a:buNone/>
              <a:defRPr sz="1400"/>
            </a:lvl4pPr>
            <a:lvl5pPr algn="ctr">
              <a:defRPr sz="1400"/>
            </a:lvl5pPr>
          </a:lstStyle>
          <a:p>
            <a:r>
              <a:rPr lang="en-US"/>
              <a:t>First Last</a:t>
            </a:r>
            <a:endParaRPr/>
          </a:p>
        </p:txBody>
      </p:sp>
      <p:sp>
        <p:nvSpPr>
          <p:cNvPr id="55" name="Text Placeholder 2">
            <a:extLst>
              <a:ext uri="{FF2B5EF4-FFF2-40B4-BE49-F238E27FC236}">
                <a16:creationId xmlns:a16="http://schemas.microsoft.com/office/drawing/2014/main" id="{02BC3DDD-CFE1-3943-8BFC-932A9CDE4A87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800100" y="6387622"/>
            <a:ext cx="2057400" cy="179387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8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E7EB1110-D90B-8749-A479-48B408F855A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3632313" y="6387622"/>
            <a:ext cx="2057400" cy="179387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8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57" name="Text Placeholder 2">
            <a:extLst>
              <a:ext uri="{FF2B5EF4-FFF2-40B4-BE49-F238E27FC236}">
                <a16:creationId xmlns:a16="http://schemas.microsoft.com/office/drawing/2014/main" id="{38934756-C9F2-1C46-BCB9-4D5D398EDA85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6480710" y="6387622"/>
            <a:ext cx="2057400" cy="179387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8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CAD7DDA-4CC9-1544-9F45-37E00991722D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53383" y="6387622"/>
            <a:ext cx="2057400" cy="179387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8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EB634D-CB30-7642-B6C9-1FE08365FD54}"/>
              </a:ext>
            </a:extLst>
          </p:cNvPr>
          <p:cNvSpPr>
            <a:spLocks noGrp="1"/>
          </p:cNvSpPr>
          <p:nvPr>
            <p:ph type="sldNum" sz="quarter" idx="69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29" name="Title Text">
            <a:extLst>
              <a:ext uri="{FF2B5EF4-FFF2-40B4-BE49-F238E27FC236}">
                <a16:creationId xmlns:a16="http://schemas.microsoft.com/office/drawing/2014/main" id="{D3F4AA83-1140-E64A-A8FD-C3FB731B26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0100" y="605953"/>
            <a:ext cx="10492846" cy="33866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7265394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ght Blue03.jpg" descr="Bright Blue03.jpg">
            <a:extLst>
              <a:ext uri="{FF2B5EF4-FFF2-40B4-BE49-F238E27FC236}">
                <a16:creationId xmlns:a16="http://schemas.microsoft.com/office/drawing/2014/main" id="{0354D5CF-8610-394A-8572-871FD320AF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9533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097BF17-9B7F-DE4A-8CA3-48D171AB1C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565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2" name="image1.png" descr="GroupM Logo in White&#10;">
            <a:extLst>
              <a:ext uri="{FF2B5EF4-FFF2-40B4-BE49-F238E27FC236}">
                <a16:creationId xmlns:a16="http://schemas.microsoft.com/office/drawing/2014/main" id="{52E17833-2F00-A64C-97A3-DBF9DFE499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6048888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eige02.jpg" descr="Beige02.jpg">
            <a:extLst>
              <a:ext uri="{FF2B5EF4-FFF2-40B4-BE49-F238E27FC236}">
                <a16:creationId xmlns:a16="http://schemas.microsoft.com/office/drawing/2014/main" id="{D3CBB5B8-16A9-0E4E-A67F-5F0434034E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30461"/>
            <a:ext cx="6396335" cy="95928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96F9245-B4CA-844E-A744-B51906304D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9480" y="5830956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9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E4C91ED8-68D4-714B-919D-DCBBAB27AED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6137700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0BCF0794-3E80-8642-B102-602D55B2F860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01FFB2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8" name="Pattern_Medium space_WHITE.ai" descr="Pattern_Medium space_WHITE.ai">
            <a:extLst>
              <a:ext uri="{FF2B5EF4-FFF2-40B4-BE49-F238E27FC236}">
                <a16:creationId xmlns:a16="http://schemas.microsoft.com/office/drawing/2014/main" id="{B8AC53D0-7152-9F48-A962-0718479FE8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0600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01FF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867731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6">
    <p:bg>
      <p:bgPr>
        <a:solidFill>
          <a:srgbClr val="01B5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0BCF0794-3E80-8642-B102-602D55B2F860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01FFB2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8" name="Pattern_Medium space_WHITE.ai" descr="Pattern_Medium space_WHITE.ai">
            <a:extLst>
              <a:ext uri="{FF2B5EF4-FFF2-40B4-BE49-F238E27FC236}">
                <a16:creationId xmlns:a16="http://schemas.microsoft.com/office/drawing/2014/main" id="{B8AC53D0-7152-9F48-A962-0718479FE8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2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01FF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827403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7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06003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5503195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0BCF0794-3E80-8642-B102-602D55B2F860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8" name="Pattern_Medium space_WHITE.ai" descr="Pattern_Medium space_WHITE.ai">
            <a:extLst>
              <a:ext uri="{FF2B5EF4-FFF2-40B4-BE49-F238E27FC236}">
                <a16:creationId xmlns:a16="http://schemas.microsoft.com/office/drawing/2014/main" id="{B8AC53D0-7152-9F48-A962-0718479FE8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06002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952226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9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FFA900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F15A1C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121592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01B5B2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8258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1">
    <p:bg>
      <p:bgPr>
        <a:solidFill>
          <a:srgbClr val="F15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0BCF0794-3E80-8642-B102-602D55B2F860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8" name="Pattern_Medium space_WHITE.ai" descr="Pattern_Medium space_WHITE.ai">
            <a:extLst>
              <a:ext uri="{FF2B5EF4-FFF2-40B4-BE49-F238E27FC236}">
                <a16:creationId xmlns:a16="http://schemas.microsoft.com/office/drawing/2014/main" id="{B8AC53D0-7152-9F48-A962-0718479FE8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844795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2">
    <p:bg>
      <p:bgPr>
        <a:solidFill>
          <a:srgbClr val="FFA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0BCF0794-3E80-8642-B102-602D55B2F860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8" name="Pattern_Medium space_WHITE.ai" descr="Pattern_Medium space_WHITE.ai">
            <a:extLst>
              <a:ext uri="{FF2B5EF4-FFF2-40B4-BE49-F238E27FC236}">
                <a16:creationId xmlns:a16="http://schemas.microsoft.com/office/drawing/2014/main" id="{B8AC53D0-7152-9F48-A962-0718479FE8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222344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Opt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A17A3D6-2B03-224C-8CE5-57BC402F4E1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153" y="835750"/>
            <a:ext cx="4742180" cy="101460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this is where you’ll state your key takeaway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207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01A47-1AC7-834C-BB74-7AD65D0593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297" y="2160587"/>
            <a:ext cx="4741863" cy="681765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16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04813" indent="-1698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400">
                <a:solidFill>
                  <a:schemeClr val="accent1"/>
                </a:solidFill>
              </a:defRPr>
            </a:lvl3pPr>
            <a:lvl4pPr marL="579438" indent="-1746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400" i="1">
                <a:solidFill>
                  <a:schemeClr val="accent1"/>
                </a:solidFill>
              </a:defRPr>
            </a:lvl4pPr>
            <a:lvl5pPr marL="746125" indent="-166688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b="1">
                <a:solidFill>
                  <a:schemeClr val="accent1"/>
                </a:solidFill>
              </a:defRPr>
            </a:lvl5pPr>
            <a:lvl6pPr marL="920750" indent="-1746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6pPr>
            <a:lvl7pPr marL="1093788" indent="-1746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7pPr>
            <a:lvl8pPr marL="1258888" indent="-1651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8pPr>
            <a:lvl9pPr marL="1433513" indent="-1746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9pPr>
          </a:lstStyle>
          <a:p>
            <a:pPr lvl="0"/>
            <a:r>
              <a:rPr lang="en-US"/>
              <a:t>Explanation of key takeaway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D124B70-E49B-964F-BD2A-2D914C330E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6501130"/>
            <a:ext cx="4751388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9AB4A3C-C9C3-424D-99A6-A99C688325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0100" y="2986987"/>
            <a:ext cx="4741863" cy="3314662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accent1"/>
                </a:solidFill>
              </a:defRPr>
            </a:lvl1pPr>
            <a:lvl2pPr marL="404813" indent="-1762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400" b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579438" indent="-1746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400">
                <a:solidFill>
                  <a:schemeClr val="accent1"/>
                </a:solidFill>
              </a:defRPr>
            </a:lvl3pPr>
            <a:lvl4pPr marL="742950" indent="-1635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200" b="1" i="0">
                <a:solidFill>
                  <a:schemeClr val="accent1"/>
                </a:solidFill>
              </a:defRPr>
            </a:lvl4pPr>
            <a:lvl5pPr marL="919163" indent="-1762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 b="0">
                <a:solidFill>
                  <a:schemeClr val="accent1"/>
                </a:solidFill>
              </a:defRPr>
            </a:lvl5pPr>
            <a:lvl6pPr marL="1093788" indent="-1746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6pPr>
            <a:lvl7pPr marL="1258888" indent="-1651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1" i="0"/>
            </a:lvl7pPr>
            <a:lvl8pPr marL="1433513" indent="-1746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0"/>
            </a:lvl8pPr>
            <a:lvl9pPr marL="1608138" indent="-1746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1517AEA8-A95E-7445-9805-902EAC95A0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68B319-1B8D-9445-8237-C307CBCD2A9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94807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1853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3">
    <p:bg>
      <p:bgPr>
        <a:solidFill>
          <a:srgbClr val="EFB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6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normalizeH="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575010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4">
    <p:bg>
      <p:bgPr>
        <a:solidFill>
          <a:srgbClr val="B2E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9974378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5">
    <p:bg>
      <p:bgPr>
        <a:solidFill>
          <a:srgbClr val="99FD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709D524-EECB-764F-AAA8-C5B1C4BDA0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Circle">
            <a:extLst>
              <a:ext uri="{FF2B5EF4-FFF2-40B4-BE49-F238E27FC236}">
                <a16:creationId xmlns:a16="http://schemas.microsoft.com/office/drawing/2014/main" id="{2475F59B-4650-1E40-80EC-6C7B3FFDF295}"/>
              </a:ext>
            </a:extLst>
          </p:cNvPr>
          <p:cNvSpPr/>
          <p:nvPr userDrawn="1"/>
        </p:nvSpPr>
        <p:spPr>
          <a:xfrm>
            <a:off x="7951231" y="1933405"/>
            <a:ext cx="5816484" cy="5816483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>
            <a:noAutofit/>
          </a:bodyPr>
          <a:lstStyle/>
          <a:p>
            <a:endParaRPr/>
          </a:p>
        </p:txBody>
      </p:sp>
      <p:pic>
        <p:nvPicPr>
          <p:cNvPr id="14" name="Pattern_Medium space.ai" descr="Pattern_Medium space.ai">
            <a:extLst>
              <a:ext uri="{FF2B5EF4-FFF2-40B4-BE49-F238E27FC236}">
                <a16:creationId xmlns:a16="http://schemas.microsoft.com/office/drawing/2014/main" id="{5750B94F-5C40-2641-8DD6-4776667C6B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6827" b="47461"/>
          <a:stretch/>
        </p:blipFill>
        <p:spPr>
          <a:xfrm>
            <a:off x="9452665" y="4220161"/>
            <a:ext cx="2739335" cy="263783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1639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2CB04D-FB09-0B44-B002-8B6F7FE6D3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481" y="5830957"/>
            <a:ext cx="3436937" cy="56984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4512190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258201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Opt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68F13DC9-33F7-EB46-B922-CB4056174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8005A-880C-4C4D-BF55-6C8096EB4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6605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Opt 3 White Log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68F13DC9-33F7-EB46-B922-CB4056174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2FB710-4C43-E844-B752-A201CC4F0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39527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A522D6C-2A65-6D42-8007-6E5F441A2F5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54227" y="314324"/>
            <a:ext cx="981088" cy="283137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84157EEF-F072-9748-83D9-4A7919324D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3275" y="4692211"/>
            <a:ext cx="3017520" cy="18288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800" b="1" i="0">
                <a:solidFill>
                  <a:srgbClr val="01B5B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 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D3DB9C-F6B5-4043-8B7C-B992273A1D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099107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4865F4CD-465E-B045-BBF8-DC5EB27D39B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54227" y="307060"/>
            <a:ext cx="981088" cy="290402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B38FDB2-09E6-2745-A373-6C5A9C9C23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3275" y="4692211"/>
            <a:ext cx="3017520" cy="18288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800" b="1" i="0">
                <a:solidFill>
                  <a:srgbClr val="01B5B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 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D88AFB-D408-EE4C-A4DD-703240C2B34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73265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attern_Medium space_WHITE.ai" descr="Pattern_Medium space_WHITE.ai">
            <a:extLst>
              <a:ext uri="{FF2B5EF4-FFF2-40B4-BE49-F238E27FC236}">
                <a16:creationId xmlns:a16="http://schemas.microsoft.com/office/drawing/2014/main" id="{EF72E2E5-FB5B-EC4A-A3DB-8237B9740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0" name="image1.png" descr="image1.png">
            <a:extLst>
              <a:ext uri="{FF2B5EF4-FFF2-40B4-BE49-F238E27FC236}">
                <a16:creationId xmlns:a16="http://schemas.microsoft.com/office/drawing/2014/main" id="{527B015C-49A8-E142-B6D0-51C064FA57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E2091C-B984-6B41-8C3C-F0C6DEFD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047568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4">
    <p:bg>
      <p:bgPr>
        <a:solidFill>
          <a:srgbClr val="01B5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attern_Medium space_WHITE.ai" descr="Pattern_Medium space_WHITE.ai">
            <a:extLst>
              <a:ext uri="{FF2B5EF4-FFF2-40B4-BE49-F238E27FC236}">
                <a16:creationId xmlns:a16="http://schemas.microsoft.com/office/drawing/2014/main" id="{EF72E2E5-FB5B-EC4A-A3DB-8237B9740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0" name="image1.png" descr="image1.png">
            <a:extLst>
              <a:ext uri="{FF2B5EF4-FFF2-40B4-BE49-F238E27FC236}">
                <a16:creationId xmlns:a16="http://schemas.microsoft.com/office/drawing/2014/main" id="{527B015C-49A8-E142-B6D0-51C064FA57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F36CAB-DF94-1241-8AE8-5ECAF6C7A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280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5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0ACEB-61C5-1048-BD08-B3EACC67B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2892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00EC5BF-6226-0840-B35F-CF27B3A6734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835750"/>
            <a:ext cx="4742180" cy="1014608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2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this is where you’ll state your key takeaway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11B864-AFB1-AB4F-9F08-C6DEA688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332269"/>
            <a:ext cx="4742180" cy="402176"/>
          </a:xfrm>
        </p:spPr>
        <p:txBody>
          <a:bodyPr anchor="b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01A47-1AC7-834C-BB74-7AD65D0593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625" y="2160587"/>
            <a:ext cx="4741863" cy="421207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18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03225" indent="-166688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600" b="0">
                <a:solidFill>
                  <a:schemeClr val="accent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630238" indent="-2270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400" i="1">
                <a:solidFill>
                  <a:schemeClr val="accent1"/>
                </a:solidFill>
              </a:defRPr>
            </a:lvl3pPr>
            <a:lvl4pPr marL="800100" indent="-1698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200" b="1" i="0">
                <a:solidFill>
                  <a:schemeClr val="accent1"/>
                </a:solidFill>
              </a:defRPr>
            </a:lvl4pPr>
            <a:lvl5pPr marL="976313" indent="-1762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 b="0" i="0">
                <a:solidFill>
                  <a:schemeClr val="accent1"/>
                </a:solidFill>
              </a:defRPr>
            </a:lvl5pPr>
            <a:lvl6pPr marL="1149350" indent="-1762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6pPr>
            <a:lvl7pPr marL="1323975" indent="-1746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b="1" i="0"/>
            </a:lvl7pPr>
            <a:lvl8pPr marL="1487488" indent="-1635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8pPr>
            <a:lvl9pPr marL="1663700" indent="-1762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D124B70-E49B-964F-BD2A-2D914C330E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6501130"/>
            <a:ext cx="4751388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2837F5B2-9BD5-D44F-9B0D-07C01AC281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CF7857-46D6-7A46-BFA8-2D8AD3B8652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00203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attern_Medium space_WHITE.ai" descr="Pattern_Medium space_WHITE.ai">
            <a:extLst>
              <a:ext uri="{FF2B5EF4-FFF2-40B4-BE49-F238E27FC236}">
                <a16:creationId xmlns:a16="http://schemas.microsoft.com/office/drawing/2014/main" id="{EF72E2E5-FB5B-EC4A-A3DB-8237B9740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0" name="image1.png" descr="image1.png">
            <a:extLst>
              <a:ext uri="{FF2B5EF4-FFF2-40B4-BE49-F238E27FC236}">
                <a16:creationId xmlns:a16="http://schemas.microsoft.com/office/drawing/2014/main" id="{527B015C-49A8-E142-B6D0-51C064FA57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B0DC52-E570-EE43-B07D-1F9EA1754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661209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7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rgbClr val="F15A1C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CF2285-AE46-1948-B3FD-BBA364F4B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073113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04B58E-D720-3748-9967-92398C16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18793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9">
    <p:bg>
      <p:bgPr>
        <a:solidFill>
          <a:srgbClr val="F15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attern_Medium space_WHITE.ai" descr="Pattern_Medium space_WHITE.ai">
            <a:extLst>
              <a:ext uri="{FF2B5EF4-FFF2-40B4-BE49-F238E27FC236}">
                <a16:creationId xmlns:a16="http://schemas.microsoft.com/office/drawing/2014/main" id="{EF72E2E5-FB5B-EC4A-A3DB-8237B9740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0" name="image1.png" descr="image1.png">
            <a:extLst>
              <a:ext uri="{FF2B5EF4-FFF2-40B4-BE49-F238E27FC236}">
                <a16:creationId xmlns:a16="http://schemas.microsoft.com/office/drawing/2014/main" id="{527B015C-49A8-E142-B6D0-51C064FA57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4A1B5A-1451-A044-9986-401917811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072663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10">
    <p:bg>
      <p:bgPr>
        <a:solidFill>
          <a:srgbClr val="FFA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attern_Medium space_WHITE.ai" descr="Pattern_Medium space_WHITE.ai">
            <a:extLst>
              <a:ext uri="{FF2B5EF4-FFF2-40B4-BE49-F238E27FC236}">
                <a16:creationId xmlns:a16="http://schemas.microsoft.com/office/drawing/2014/main" id="{EF72E2E5-FB5B-EC4A-A3DB-8237B9740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0" name="image1.png" descr="image1.png">
            <a:extLst>
              <a:ext uri="{FF2B5EF4-FFF2-40B4-BE49-F238E27FC236}">
                <a16:creationId xmlns:a16="http://schemas.microsoft.com/office/drawing/2014/main" id="{527B015C-49A8-E142-B6D0-51C064FA57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EEBE9C-4768-4B48-899A-3B2854AD7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04649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11">
    <p:bg>
      <p:bgPr>
        <a:solidFill>
          <a:srgbClr val="EFB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ED3EEE-B78E-ED45-8615-03A437B7D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42815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12">
    <p:bg>
      <p:bgPr>
        <a:solidFill>
          <a:srgbClr val="B2E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758AA7-10EC-EB4E-9B5B-87DE74A14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007097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t 13">
    <p:bg>
      <p:bgPr>
        <a:solidFill>
          <a:srgbClr val="99FD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_Medium space.ai" descr="Pattern_Medium space.ai">
            <a:extLst>
              <a:ext uri="{FF2B5EF4-FFF2-40B4-BE49-F238E27FC236}">
                <a16:creationId xmlns:a16="http://schemas.microsoft.com/office/drawing/2014/main" id="{AF0F1A22-70C7-824F-B167-35CEEC778C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683"/>
          <a:stretch/>
        </p:blipFill>
        <p:spPr>
          <a:xfrm>
            <a:off x="7159318" y="1883292"/>
            <a:ext cx="5032682" cy="50206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SECTION DIVIDER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description 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9C325C-37C0-0844-983F-C39729498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18976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16CC6B35-80E5-7845-92E9-A673F1D84D6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C365C1-4107-0848-B54E-ADF840F2982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2987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2">
    <p:bg>
      <p:bgPr>
        <a:solidFill>
          <a:srgbClr val="01B5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0B86A586-66EC-EC49-9085-10255C7920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836363-E04C-BE4D-BA4B-082BC53DA74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100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Layout 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5058984" cy="5694512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400906"/>
            <a:ext cx="3790745" cy="827194"/>
          </a:xfrm>
        </p:spPr>
        <p:txBody>
          <a:bodyPr anchor="b">
            <a:noAutofit/>
          </a:bodyPr>
          <a:lstStyle>
            <a:lvl1pPr>
              <a:defRPr sz="2000"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Optional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535" y="3651674"/>
            <a:ext cx="3790799" cy="246800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accent1"/>
                </a:solidFill>
                <a:latin typeface="Georgia" panose="02040502050405020303" pitchFamily="18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4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3422557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9A794F8C-B1DB-104A-97CB-D5A28563AC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6501130"/>
            <a:ext cx="4751388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B20A6D4-6196-094F-ABF5-6D8A6CB643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89552" y="5811813"/>
            <a:ext cx="4751388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9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Image caption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7625F-F6AC-174C-8EA4-10165221EE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526" y="323253"/>
            <a:ext cx="4742179" cy="402176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 cap="all" baseline="0"/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883AB59-1B08-CC4A-BDAB-8A015E16CC2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625" y="942387"/>
            <a:ext cx="3790655" cy="135093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defRPr sz="2000" b="0" i="1"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C8F45EEB-9F03-784A-B7F0-B397D7191C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9E7436-09BB-0746-AE88-51C09583BE1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88041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898264E5-6F39-4F48-A456-30CE22CB4B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79DD85-5E37-2C40-B26E-5B4338FA93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6444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7B2C1201-220F-7A4A-BBDA-042562539D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E112F4-AB3F-6149-8E2C-053EFEC43E0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13169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5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rgbClr val="F15A1C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D2C6B4D1-E41F-474E-9AC4-A3CB17B2B2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E38744-5D5B-944A-B5EE-824B6343956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60796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1CC3120C-5B3C-DA48-812C-6DF0487897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847B7B-8C86-A44A-8606-B6ACB4041DF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53300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7">
    <p:bg>
      <p:bgPr>
        <a:solidFill>
          <a:srgbClr val="F15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276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A36E7122-CAB1-7840-8E3E-BAB639882D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82D5A5-3105-5B40-83F4-C7E1E9CC340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7646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8">
    <p:bg>
      <p:bgPr>
        <a:solidFill>
          <a:srgbClr val="FFA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48B39BD5-EC46-4840-BD0C-BFE23273FE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AFE770-0840-A14A-95D4-58CDA555FEF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4687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9">
    <p:bg>
      <p:bgPr>
        <a:solidFill>
          <a:srgbClr val="EFB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8FED3200-FA9F-C446-9278-E3E50163A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A20130-9D83-A44E-9B43-C93A325F2C8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9690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10">
    <p:bg>
      <p:bgPr>
        <a:solidFill>
          <a:srgbClr val="B2E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8EC7717C-1437-1748-A841-8D3965D3C4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7F03AA-36DC-DD4B-B022-EE80743096B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8874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 Opt 11">
    <p:bg>
      <p:bgPr>
        <a:solidFill>
          <a:srgbClr val="99FD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604819"/>
            <a:ext cx="4742180" cy="402176"/>
          </a:xfrm>
        </p:spPr>
        <p:txBody>
          <a:bodyPr anchor="t">
            <a:noAutofit/>
          </a:bodyPr>
          <a:lstStyle>
            <a:lvl1pPr>
              <a:defRPr sz="1000" b="1" i="0" spc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1840379"/>
            <a:ext cx="3914919" cy="2925805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Callout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94B07F-B471-4348-BB12-25C1804C5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9ABF637C-87A6-0A40-B3FF-62153DE7FD73}"/>
              </a:ext>
            </a:extLst>
          </p:cNvPr>
          <p:cNvSpPr/>
          <p:nvPr userDrawn="1"/>
        </p:nvSpPr>
        <p:spPr>
          <a:xfrm flipV="1">
            <a:off x="800100" y="4914896"/>
            <a:ext cx="3006563" cy="2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EDEA98D2-1F79-834B-9667-622F5B5598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E0E30D-5750-0546-9F2F-E177F1A1308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02499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p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099" y="4512720"/>
            <a:ext cx="10554665" cy="221274"/>
          </a:xfrm>
        </p:spPr>
        <p:txBody>
          <a:bodyPr anchor="t">
            <a:noAutofit/>
          </a:bodyPr>
          <a:lstStyle>
            <a:lvl1pPr algn="ctr">
              <a:defRPr sz="1500" b="1" i="0" spc="0">
                <a:solidFill>
                  <a:schemeClr val="accent4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First Last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1006995"/>
            <a:ext cx="10545285" cy="2925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Quote</a:t>
            </a:r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68C48E4C-2F7C-C04A-BCB3-6A511A39CB39}"/>
              </a:ext>
            </a:extLst>
          </p:cNvPr>
          <p:cNvSpPr/>
          <p:nvPr userDrawn="1"/>
        </p:nvSpPr>
        <p:spPr>
          <a:xfrm flipV="1">
            <a:off x="4574149" y="4222757"/>
            <a:ext cx="3006563" cy="2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1" name="image1.png" descr="image1.png">
            <a:extLst>
              <a:ext uri="{FF2B5EF4-FFF2-40B4-BE49-F238E27FC236}">
                <a16:creationId xmlns:a16="http://schemas.microsoft.com/office/drawing/2014/main" id="{671F3D1A-0469-644D-B6AC-5B0A7C208B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FBCEE-3C5F-CF45-8C21-EF9DBCE0B8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625" y="4802188"/>
            <a:ext cx="10545763" cy="293687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1000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7CD2FF-6D66-674B-8A08-0A4A9CC4059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480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Layou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47863" y="0"/>
            <a:ext cx="5058984" cy="5694512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401784"/>
            <a:ext cx="2668866" cy="827194"/>
          </a:xfrm>
        </p:spPr>
        <p:txBody>
          <a:bodyPr anchor="b">
            <a:noAutofit/>
          </a:bodyPr>
          <a:lstStyle>
            <a:lvl1pPr>
              <a:defRPr sz="2000"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Optional Title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>
            <a:off x="800100" y="3423436"/>
            <a:ext cx="2678301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9A794F8C-B1DB-104A-97CB-D5A28563AC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6501130"/>
            <a:ext cx="4751388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B20A6D4-6196-094F-ABF5-6D8A6CB643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047863" y="5811813"/>
            <a:ext cx="3845197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9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Image caption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7625F-F6AC-174C-8EA4-10165221EE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526" y="323253"/>
            <a:ext cx="2997137" cy="402176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 cap="all" baseline="0"/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883AB59-1B08-CC4A-BDAB-8A015E16CC2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625" y="942387"/>
            <a:ext cx="2668776" cy="135093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defRPr sz="2000" b="0" i="1"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71CEF6-17F7-FD44-99BE-50F9C6DD14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34350" y="1714500"/>
            <a:ext cx="4057650" cy="458629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E293AA9A-13C5-7541-89FE-38938630122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03048" y="5811813"/>
            <a:ext cx="3576500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9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Image caption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9021CBB8-108A-534A-BCFF-0508FC6628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535" y="3651674"/>
            <a:ext cx="2678301" cy="246800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accent1"/>
                </a:solidFill>
                <a:latin typeface="Georgia" panose="02040502050405020303" pitchFamily="18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4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2337582F-77BE-0D42-97BE-FB73876FC1B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130A47-BB94-F04C-8D6E-60C30F30A915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82038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099" y="4512720"/>
            <a:ext cx="10554665" cy="221274"/>
          </a:xfrm>
        </p:spPr>
        <p:txBody>
          <a:bodyPr anchor="t">
            <a:noAutofit/>
          </a:bodyPr>
          <a:lstStyle>
            <a:lvl1pPr algn="ctr">
              <a:defRPr sz="1500" b="1" i="0" spc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First Last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1006995"/>
            <a:ext cx="10545285" cy="2925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Quote</a:t>
            </a:r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68C48E4C-2F7C-C04A-BCB3-6A511A39CB39}"/>
              </a:ext>
            </a:extLst>
          </p:cNvPr>
          <p:cNvSpPr/>
          <p:nvPr userDrawn="1"/>
        </p:nvSpPr>
        <p:spPr>
          <a:xfrm flipV="1">
            <a:off x="4574149" y="4222757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FBCEE-3C5F-CF45-8C21-EF9DBCE0B8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9625" y="4802188"/>
            <a:ext cx="10545763" cy="293687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100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pic>
        <p:nvPicPr>
          <p:cNvPr id="13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92326FFD-A56B-3940-B699-71488B3F0E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8B1DE-90D5-E64D-A2D4-D564B890A52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273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Op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1966097"/>
            <a:ext cx="10545285" cy="2925805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3900" b="1" i="0" cap="all" spc="-70" baseline="0">
                <a:solidFill>
                  <a:schemeClr val="accent4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Callout</a:t>
            </a:r>
          </a:p>
        </p:txBody>
      </p:sp>
      <p:pic>
        <p:nvPicPr>
          <p:cNvPr id="11" name="image1.png" descr="image1.png">
            <a:extLst>
              <a:ext uri="{FF2B5EF4-FFF2-40B4-BE49-F238E27FC236}">
                <a16:creationId xmlns:a16="http://schemas.microsoft.com/office/drawing/2014/main" id="{671F3D1A-0469-644D-B6AC-5B0A7C208B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D3F342-285F-7548-8413-024078A2E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96878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Op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1966097"/>
            <a:ext cx="10545285" cy="2925805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3900" b="1" i="0" cap="all" spc="-70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Callout</a:t>
            </a:r>
          </a:p>
        </p:txBody>
      </p:sp>
      <p:pic>
        <p:nvPicPr>
          <p:cNvPr id="11" name="image1.png" descr="image1.png">
            <a:extLst>
              <a:ext uri="{FF2B5EF4-FFF2-40B4-BE49-F238E27FC236}">
                <a16:creationId xmlns:a16="http://schemas.microsoft.com/office/drawing/2014/main" id="{671F3D1A-0469-644D-B6AC-5B0A7C208B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7960DD-11C3-C042-B7A2-C3F9CD91F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5273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Opt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1966097"/>
            <a:ext cx="10545285" cy="2925805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3900" b="1" i="0" cap="all" spc="-70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Callout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518FA7E7-031B-6C48-A707-A7053822F3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A32F37-8BA0-7944-BED5-1F6F12507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7924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12F539D-4D36-F84E-B383-592524DDB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4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99D534DB-8F76-DB48-86B2-A6589F269F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FFE9A0-99B3-3D4A-8947-C1686BABC80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52785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2">
    <p:bg>
      <p:bgPr>
        <a:solidFill>
          <a:srgbClr val="01B5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D16FF315-54FC-3D4F-980A-4A439CC211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2A69C9F-F0F5-A94F-BF5B-DC50327C9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406274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1F28A30-723A-4C47-A5B8-D6C59EDEB3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E5B8DF-0543-D243-B850-71316A1D272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7734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3B7D86D7-43DD-D54C-9002-76CA17C2AD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27145B2-7D0B-B340-A581-A7D967AB28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406274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C78216D-EDE5-0B4A-9B7B-9E000B036D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A26306-4375-2546-A5F8-128C8B4587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3518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603117C-CB25-7844-8540-EA82B9BB72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406274" cy="1469179"/>
          </a:xfrm>
        </p:spPr>
        <p:txBody>
          <a:bodyPr>
            <a:noAutofit/>
          </a:bodyPr>
          <a:lstStyle>
            <a:lvl1pPr>
              <a:defRPr sz="3900">
                <a:solidFill>
                  <a:srgbClr val="FFFFFF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4F72886-4E83-2F4C-B378-125A5797E75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DA4304-728D-CC4A-BA3C-D906C63F3A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9115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5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rgbClr val="FFA900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D5F790E-321F-9F4D-9213-67B65257C0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11E774E-DC9F-DC4F-ABB9-6CFEB7FC84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AD825815-4ABF-A04F-8EC7-E427F29194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DB6480-C920-914B-B920-B6BEF5D7F84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5722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1852BDF2-082D-B941-8405-77ECAD894E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5CB6CAB8-6CC8-5549-A7E8-BEB5A40B5F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B33DCC4-9A12-8447-886E-9D951A781A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214910-0EED-A44C-8BA3-361E889461D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10735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Layout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8F7709-5B7C-A447-A509-F2EA9343E1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47863" y="0"/>
            <a:ext cx="4086397" cy="5694512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401784"/>
            <a:ext cx="2668866" cy="827194"/>
          </a:xfrm>
        </p:spPr>
        <p:txBody>
          <a:bodyPr anchor="b">
            <a:noAutofit/>
          </a:bodyPr>
          <a:lstStyle>
            <a:lvl1pPr>
              <a:defRPr sz="2000" b="1" i="0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Optional Title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>
            <a:off x="800100" y="3423436"/>
            <a:ext cx="2678301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9A794F8C-B1DB-104A-97CB-D5A28563AC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6501130"/>
            <a:ext cx="4751388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700" b="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Source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B20A6D4-6196-094F-ABF5-6D8A6CB643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047863" y="5811813"/>
            <a:ext cx="3845197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9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Image caption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7625F-F6AC-174C-8EA4-10165221EE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526" y="323253"/>
            <a:ext cx="2997137" cy="402176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 cap="all" baseline="0"/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883AB59-1B08-CC4A-BDAB-8A015E16CC2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625" y="942387"/>
            <a:ext cx="2668776" cy="135093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defRPr sz="2000" b="0" i="1"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71CEF6-17F7-FD44-99BE-50F9C6DD14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34350" y="180"/>
            <a:ext cx="4057650" cy="5694332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E293AA9A-13C5-7541-89FE-38938630122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34350" y="5811813"/>
            <a:ext cx="3845198" cy="31115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9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Image caption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5C00F832-8237-B147-9314-54ABA1E2E5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536" y="3651674"/>
            <a:ext cx="2678302" cy="246800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accent1"/>
                </a:solidFill>
                <a:latin typeface="Georgia" panose="02040502050405020303" pitchFamily="18" charset="0"/>
              </a:defRPr>
            </a:lvl1pPr>
            <a:lvl2pPr marL="17145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2pPr>
            <a:lvl3pPr marL="344488" indent="-1698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400" i="1"/>
            </a:lvl3pPr>
            <a:lvl4pPr marL="52070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b="1"/>
            </a:lvl4pPr>
            <a:lvl5pPr marL="635000" indent="-1206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200"/>
            </a:lvl5pPr>
            <a:lvl6pPr marL="80962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200" i="1"/>
            </a:lvl6pPr>
            <a:lvl7pPr marL="973138" indent="-1635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b="1"/>
            </a:lvl7pPr>
            <a:lvl8pPr marL="1149350" indent="-17621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8pPr>
            <a:lvl9pPr marL="1323975" indent="-174625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tabLst/>
              <a:defRPr sz="1100" i="1"/>
            </a:lvl9pPr>
          </a:lstStyle>
          <a:p>
            <a:pPr lvl="0"/>
            <a:r>
              <a:rPr lang="en-US"/>
              <a:t>Body copy</a:t>
            </a:r>
          </a:p>
          <a:p>
            <a:pPr lvl="1"/>
            <a:r>
              <a:rPr lang="en-US"/>
              <a:t>Bullet level 1</a:t>
            </a:r>
          </a:p>
          <a:p>
            <a:pPr lvl="2"/>
            <a:r>
              <a:rPr lang="en-US"/>
              <a:t>Bullet level 2</a:t>
            </a:r>
          </a:p>
          <a:p>
            <a:pPr lvl="3"/>
            <a:r>
              <a:rPr lang="en-US"/>
              <a:t>Bullet level 3</a:t>
            </a:r>
          </a:p>
          <a:p>
            <a:pPr lvl="4"/>
            <a:r>
              <a:rPr lang="en-US"/>
              <a:t>Bullet level 4</a:t>
            </a:r>
          </a:p>
          <a:p>
            <a:pPr lvl="5"/>
            <a:r>
              <a:rPr lang="en-US"/>
              <a:t>Bullet level 5</a:t>
            </a:r>
          </a:p>
          <a:p>
            <a:pPr lvl="6"/>
            <a:r>
              <a:rPr lang="en-US"/>
              <a:t>Bullet level 6</a:t>
            </a:r>
          </a:p>
          <a:p>
            <a:pPr lvl="7"/>
            <a:r>
              <a:rPr lang="en-US"/>
              <a:t>Bullet level 7</a:t>
            </a:r>
          </a:p>
          <a:p>
            <a:pPr lvl="8"/>
            <a:r>
              <a:rPr lang="en-US"/>
              <a:t>Bullet level 8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21B14A46-5860-5045-B160-7DABA71397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57521" y="314325"/>
            <a:ext cx="981088" cy="283258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0CBB07-FF16-0747-ACA2-AD4218582DDA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7552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7">
    <p:bg>
      <p:bgPr>
        <a:solidFill>
          <a:srgbClr val="F15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8" name="image1.png" descr="GroupM Logo in White&#10;">
            <a:extLst>
              <a:ext uri="{FF2B5EF4-FFF2-40B4-BE49-F238E27FC236}">
                <a16:creationId xmlns:a16="http://schemas.microsoft.com/office/drawing/2014/main" id="{44C339BA-8CE9-CA44-BD94-B4E22762C1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F19DD7D3-50CF-2B43-8254-E2BCC2B937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rgbClr val="FFFFFF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69F68268-693B-1746-9442-B20D0DD1A13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982A09-724F-D741-A3B4-8BAAD8CE093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390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8">
    <p:bg>
      <p:bgPr>
        <a:solidFill>
          <a:srgbClr val="FFA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rgbClr val="FFFFFF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8" name="image1.png" descr="GroupM Logo in White&#10;">
            <a:extLst>
              <a:ext uri="{FF2B5EF4-FFF2-40B4-BE49-F238E27FC236}">
                <a16:creationId xmlns:a16="http://schemas.microsoft.com/office/drawing/2014/main" id="{44C339BA-8CE9-CA44-BD94-B4E22762C1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8EB60B8-F9A9-364A-AEFF-93573A97B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rgbClr val="FFFFFF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29390A9-45A7-7749-AE26-6508D0A653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B87086-4A2A-674F-85CA-CDB8CDEADC5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6310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9">
    <p:bg>
      <p:bgPr>
        <a:solidFill>
          <a:srgbClr val="EFB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F5937CDC-9AEA-FC4B-A864-FC314569D8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0768C43-2AC0-6F4A-BE07-A496B58BF6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AA5CD1F-9085-944C-981B-1CD4C596861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730412-DEAA-F24E-ACD6-DFB6838EACC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50938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10">
    <p:bg>
      <p:bgPr>
        <a:solidFill>
          <a:srgbClr val="B2E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F5937CDC-9AEA-FC4B-A864-FC314569D8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67CA725-8000-AB46-BC74-224A09CB6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84C6B33-726F-084F-8C8B-8EE54F61EC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1A18AD-80A3-FC46-B848-87C3E0CF9A2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754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Opt 11">
    <p:bg>
      <p:bgPr>
        <a:solidFill>
          <a:srgbClr val="99FD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6">
            <a:extLst>
              <a:ext uri="{FF2B5EF4-FFF2-40B4-BE49-F238E27FC236}">
                <a16:creationId xmlns:a16="http://schemas.microsoft.com/office/drawing/2014/main" id="{A2214169-4B19-DE4E-8E87-2740B25CBB05}"/>
              </a:ext>
            </a:extLst>
          </p:cNvPr>
          <p:cNvSpPr/>
          <p:nvPr userDrawn="1"/>
        </p:nvSpPr>
        <p:spPr>
          <a:xfrm flipV="1">
            <a:off x="809481" y="3875948"/>
            <a:ext cx="3058926" cy="0"/>
          </a:xfrm>
          <a:prstGeom prst="line">
            <a:avLst/>
          </a:prstGeom>
          <a:ln w="12700" cap="rnd">
            <a:solidFill>
              <a:schemeClr val="accent1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A830B25-D748-EA40-812C-E1CC012444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9625" y="5551488"/>
            <a:ext cx="2227263" cy="89801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Job Title</a:t>
            </a:r>
          </a:p>
          <a:p>
            <a:pPr lvl="2"/>
            <a:r>
              <a:rPr lang="en-US" err="1"/>
              <a:t>Email@emailaddress.com</a:t>
            </a:r>
            <a:endParaRPr lang="en-US"/>
          </a:p>
          <a:p>
            <a:pPr lvl="2"/>
            <a:r>
              <a:rPr lang="en-US"/>
              <a:t>555.555.5555</a:t>
            </a:r>
          </a:p>
        </p:txBody>
      </p:sp>
      <p:pic>
        <p:nvPicPr>
          <p:cNvPr id="7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F5937CDC-9AEA-FC4B-A864-FC314569D8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08B7A5A-C207-884C-B2B1-259C5FCAAF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235200"/>
            <a:ext cx="6396335" cy="146917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BF2058D-DD59-E74E-8B97-A29F0F7C9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9625" y="4838649"/>
            <a:ext cx="2227263" cy="49573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1" i="0" cap="all" baseline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00" b="1" i="0" cap="all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4763" inden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defRPr sz="1000" b="1" i="0" cap="all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6442ED-B923-CC47-BC3A-518159DB254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8105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Opt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/>
              <a:t>APPENDIX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rgbClr val="01B5B2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14" name="GroupM_SingleColor_Logo_Navy_RGB.png" descr="GroupM_SingleColor_Logo_Navy_RGB.png">
            <a:extLst>
              <a:ext uri="{FF2B5EF4-FFF2-40B4-BE49-F238E27FC236}">
                <a16:creationId xmlns:a16="http://schemas.microsoft.com/office/drawing/2014/main" id="{44AE1924-E7FB-164B-BDB1-E23F3FE9C1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A9912A-8BEC-BF4C-A105-C9B657EEB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78958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Op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4F491CC-4E19-3A4F-BB61-0C6DA281CF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35" y="2808534"/>
            <a:ext cx="4742180" cy="1718718"/>
          </a:xfrm>
        </p:spPr>
        <p:txBody>
          <a:bodyPr>
            <a:noAutofit/>
          </a:bodyPr>
          <a:lstStyle>
            <a:lvl1pPr>
              <a:defRPr sz="3400">
                <a:solidFill>
                  <a:srgbClr val="FFFFFF"/>
                </a:solidFill>
              </a:defRPr>
            </a:lvl1pPr>
          </a:lstStyle>
          <a:p>
            <a:r>
              <a:rPr lang="en-US"/>
              <a:t>APPENDIX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1D9890C-25A1-1040-B6C1-9CD04D9384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1" y="4950826"/>
            <a:ext cx="4742234" cy="1551561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7803E24-9C6E-9E42-B8BA-0CEEECA16493}"/>
              </a:ext>
            </a:extLst>
          </p:cNvPr>
          <p:cNvSpPr/>
          <p:nvPr userDrawn="1"/>
        </p:nvSpPr>
        <p:spPr>
          <a:xfrm flipV="1">
            <a:off x="800100" y="4693428"/>
            <a:ext cx="3006563" cy="2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txBody>
          <a:bodyPr lIns="45719" rIns="45719">
            <a:noAutofit/>
          </a:bodyPr>
          <a:lstStyle/>
          <a:p>
            <a:endParaRPr/>
          </a:p>
        </p:txBody>
      </p:sp>
      <p:pic>
        <p:nvPicPr>
          <p:cNvPr id="7" name="image1.png" descr="GroupM Logo in White&#10;">
            <a:extLst>
              <a:ext uri="{FF2B5EF4-FFF2-40B4-BE49-F238E27FC236}">
                <a16:creationId xmlns:a16="http://schemas.microsoft.com/office/drawing/2014/main" id="{0EF98317-5EB1-174A-BEF6-39DDCFF5F3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468351-E9E5-9F43-9F88-2649B17EA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6666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eak Opt 1">
    <p:bg>
      <p:bgPr>
        <a:solidFill>
          <a:srgbClr val="0A27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ttern_Medium space_WHITE.ai" descr="GroupM Signature M Stamp Pattern of 30 M's arranged neatly in an evenly spaced group">
            <a:extLst>
              <a:ext uri="{FF2B5EF4-FFF2-40B4-BE49-F238E27FC236}">
                <a16:creationId xmlns:a16="http://schemas.microsoft.com/office/drawing/2014/main" id="{C6F647B5-3D11-A946-A090-00BE80D31BD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3492" y="918656"/>
            <a:ext cx="6345016" cy="5020688"/>
          </a:xfrm>
          <a:prstGeom prst="rect">
            <a:avLst/>
          </a:prstGeom>
          <a:noFill/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92119760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Op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FBB51A-09F8-6D47-9D32-EC81BDFD8C4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attern_Medium space.ai" descr="GroupM Signature M Stamp Pattern of 30 M's arranged neatly in an evenly spaced group">
            <a:extLst>
              <a:ext uri="{FF2B5EF4-FFF2-40B4-BE49-F238E27FC236}">
                <a16:creationId xmlns:a16="http://schemas.microsoft.com/office/drawing/2014/main" id="{C02537CA-074B-D247-8D18-260FBC4E11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3492" y="918656"/>
            <a:ext cx="6345016" cy="502068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7236358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Deep Navy05.jpg" descr="3D M Artwork in Shades of Deep Navy Blue">
            <a:extLst>
              <a:ext uri="{FF2B5EF4-FFF2-40B4-BE49-F238E27FC236}">
                <a16:creationId xmlns:a16="http://schemas.microsoft.com/office/drawing/2014/main" id="{34B0B985-A5AA-134B-A915-8896AC1A41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0F84B-3BA9-BB4C-ACF0-0D12EE0D92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Autofit/>
          </a:bodyPr>
          <a:lstStyle/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456A2-B064-A242-8C68-91D0D28EB8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480" y="3720522"/>
            <a:ext cx="6396335" cy="795338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pPr lvl="0"/>
            <a:r>
              <a:rPr lang="en-US"/>
              <a:t>Here is a subtitle line for additional info about this presentation</a:t>
            </a:r>
          </a:p>
          <a:p>
            <a:pPr lvl="0"/>
            <a:endParaRPr lang="en-US"/>
          </a:p>
        </p:txBody>
      </p:sp>
      <p:pic>
        <p:nvPicPr>
          <p:cNvPr id="11" name="image1.png" descr="GroupM Logo in White&#10;">
            <a:extLst>
              <a:ext uri="{FF2B5EF4-FFF2-40B4-BE49-F238E27FC236}">
                <a16:creationId xmlns:a16="http://schemas.microsoft.com/office/drawing/2014/main" id="{9D6F0966-20F3-F441-87C0-D8CDA621D2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7521" y="312777"/>
            <a:ext cx="981088" cy="280477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04B76E8E-9190-0640-A880-B4B0ABF4C7B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9481" y="5830957"/>
            <a:ext cx="3436937" cy="5565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i="0" cap="all" baseline="0">
                <a:solidFill>
                  <a:schemeClr val="accent4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/>
              <a:t>MONTH XX, 2020</a:t>
            </a:r>
          </a:p>
          <a:p>
            <a:pPr lvl="0"/>
            <a:r>
              <a:rPr lang="en-US"/>
              <a:t>PRESENTED BY FIRST LAST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F7B71C3-5B2E-2B4D-B37A-1F7B9B6508C9}"/>
              </a:ext>
            </a:extLst>
          </p:cNvPr>
          <p:cNvSpPr txBox="1"/>
          <p:nvPr userDrawn="1"/>
        </p:nvSpPr>
        <p:spPr>
          <a:xfrm>
            <a:off x="11472070" y="444386"/>
            <a:ext cx="71910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1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Commerce</a:t>
            </a:r>
          </a:p>
        </p:txBody>
      </p:sp>
    </p:spTree>
    <p:extLst>
      <p:ext uri="{BB962C8B-B14F-4D97-AF65-F5344CB8AC3E}">
        <p14:creationId xmlns:p14="http://schemas.microsoft.com/office/powerpoint/2010/main" val="58573071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61.xml"/><Relationship Id="rId39" Type="http://schemas.openxmlformats.org/officeDocument/2006/relationships/slideLayout" Target="../slideLayouts/slideLayout74.xml"/><Relationship Id="rId21" Type="http://schemas.openxmlformats.org/officeDocument/2006/relationships/slideLayout" Target="../slideLayouts/slideLayout56.xml"/><Relationship Id="rId34" Type="http://schemas.openxmlformats.org/officeDocument/2006/relationships/slideLayout" Target="../slideLayouts/slideLayout69.xml"/><Relationship Id="rId42" Type="http://schemas.openxmlformats.org/officeDocument/2006/relationships/slideLayout" Target="../slideLayouts/slideLayout77.xml"/><Relationship Id="rId47" Type="http://schemas.openxmlformats.org/officeDocument/2006/relationships/slideLayout" Target="../slideLayouts/slideLayout82.xml"/><Relationship Id="rId50" Type="http://schemas.openxmlformats.org/officeDocument/2006/relationships/slideLayout" Target="../slideLayouts/slideLayout85.xml"/><Relationship Id="rId55" Type="http://schemas.openxmlformats.org/officeDocument/2006/relationships/slideLayout" Target="../slideLayouts/slideLayout90.xml"/><Relationship Id="rId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9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59.xml"/><Relationship Id="rId32" Type="http://schemas.openxmlformats.org/officeDocument/2006/relationships/slideLayout" Target="../slideLayouts/slideLayout67.xml"/><Relationship Id="rId37" Type="http://schemas.openxmlformats.org/officeDocument/2006/relationships/slideLayout" Target="../slideLayouts/slideLayout72.xml"/><Relationship Id="rId40" Type="http://schemas.openxmlformats.org/officeDocument/2006/relationships/slideLayout" Target="../slideLayouts/slideLayout75.xml"/><Relationship Id="rId45" Type="http://schemas.openxmlformats.org/officeDocument/2006/relationships/slideLayout" Target="../slideLayouts/slideLayout80.xml"/><Relationship Id="rId53" Type="http://schemas.openxmlformats.org/officeDocument/2006/relationships/slideLayout" Target="../slideLayouts/slideLayout88.xml"/><Relationship Id="rId58" Type="http://schemas.openxmlformats.org/officeDocument/2006/relationships/slideLayout" Target="../slideLayouts/slideLayout93.xml"/><Relationship Id="rId5" Type="http://schemas.openxmlformats.org/officeDocument/2006/relationships/slideLayout" Target="../slideLayouts/slideLayout40.xml"/><Relationship Id="rId61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5.xml"/><Relationship Id="rId35" Type="http://schemas.openxmlformats.org/officeDocument/2006/relationships/slideLayout" Target="../slideLayouts/slideLayout70.xml"/><Relationship Id="rId43" Type="http://schemas.openxmlformats.org/officeDocument/2006/relationships/slideLayout" Target="../slideLayouts/slideLayout78.xml"/><Relationship Id="rId48" Type="http://schemas.openxmlformats.org/officeDocument/2006/relationships/slideLayout" Target="../slideLayouts/slideLayout83.xml"/><Relationship Id="rId56" Type="http://schemas.openxmlformats.org/officeDocument/2006/relationships/slideLayout" Target="../slideLayouts/slideLayout91.xml"/><Relationship Id="rId8" Type="http://schemas.openxmlformats.org/officeDocument/2006/relationships/slideLayout" Target="../slideLayouts/slideLayout43.xml"/><Relationship Id="rId51" Type="http://schemas.openxmlformats.org/officeDocument/2006/relationships/slideLayout" Target="../slideLayouts/slideLayout86.xml"/><Relationship Id="rId3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5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68.xml"/><Relationship Id="rId38" Type="http://schemas.openxmlformats.org/officeDocument/2006/relationships/slideLayout" Target="../slideLayouts/slideLayout73.xml"/><Relationship Id="rId46" Type="http://schemas.openxmlformats.org/officeDocument/2006/relationships/slideLayout" Target="../slideLayouts/slideLayout81.xml"/><Relationship Id="rId59" Type="http://schemas.openxmlformats.org/officeDocument/2006/relationships/slideLayout" Target="../slideLayouts/slideLayout94.xml"/><Relationship Id="rId20" Type="http://schemas.openxmlformats.org/officeDocument/2006/relationships/slideLayout" Target="../slideLayouts/slideLayout55.xml"/><Relationship Id="rId41" Type="http://schemas.openxmlformats.org/officeDocument/2006/relationships/slideLayout" Target="../slideLayouts/slideLayout76.xml"/><Relationship Id="rId54" Type="http://schemas.openxmlformats.org/officeDocument/2006/relationships/slideLayout" Target="../slideLayouts/slideLayout89.xml"/><Relationship Id="rId62" Type="http://schemas.openxmlformats.org/officeDocument/2006/relationships/theme" Target="../theme/theme2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3.xml"/><Relationship Id="rId36" Type="http://schemas.openxmlformats.org/officeDocument/2006/relationships/slideLayout" Target="../slideLayouts/slideLayout71.xml"/><Relationship Id="rId49" Type="http://schemas.openxmlformats.org/officeDocument/2006/relationships/slideLayout" Target="../slideLayouts/slideLayout84.xml"/><Relationship Id="rId57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66.xml"/><Relationship Id="rId44" Type="http://schemas.openxmlformats.org/officeDocument/2006/relationships/slideLayout" Target="../slideLayouts/slideLayout79.xml"/><Relationship Id="rId52" Type="http://schemas.openxmlformats.org/officeDocument/2006/relationships/slideLayout" Target="../slideLayouts/slideLayout87.xml"/><Relationship Id="rId60" Type="http://schemas.openxmlformats.org/officeDocument/2006/relationships/slideLayout" Target="../slideLayouts/slideLayout9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9.xml"/><Relationship Id="rId18" Type="http://schemas.openxmlformats.org/officeDocument/2006/relationships/slideLayout" Target="../slideLayouts/slideLayout114.xml"/><Relationship Id="rId26" Type="http://schemas.openxmlformats.org/officeDocument/2006/relationships/slideLayout" Target="../slideLayouts/slideLayout122.xml"/><Relationship Id="rId39" Type="http://schemas.openxmlformats.org/officeDocument/2006/relationships/slideLayout" Target="../slideLayouts/slideLayout135.xml"/><Relationship Id="rId21" Type="http://schemas.openxmlformats.org/officeDocument/2006/relationships/slideLayout" Target="../slideLayouts/slideLayout117.xml"/><Relationship Id="rId34" Type="http://schemas.openxmlformats.org/officeDocument/2006/relationships/slideLayout" Target="../slideLayouts/slideLayout130.xml"/><Relationship Id="rId42" Type="http://schemas.openxmlformats.org/officeDocument/2006/relationships/slideLayout" Target="../slideLayouts/slideLayout138.xml"/><Relationship Id="rId47" Type="http://schemas.openxmlformats.org/officeDocument/2006/relationships/slideLayout" Target="../slideLayouts/slideLayout143.xml"/><Relationship Id="rId50" Type="http://schemas.openxmlformats.org/officeDocument/2006/relationships/slideLayout" Target="../slideLayouts/slideLayout146.xml"/><Relationship Id="rId55" Type="http://schemas.openxmlformats.org/officeDocument/2006/relationships/slideLayout" Target="../slideLayouts/slideLayout151.xml"/><Relationship Id="rId63" Type="http://schemas.openxmlformats.org/officeDocument/2006/relationships/theme" Target="../theme/theme3.xml"/><Relationship Id="rId7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98.xml"/><Relationship Id="rId16" Type="http://schemas.openxmlformats.org/officeDocument/2006/relationships/slideLayout" Target="../slideLayouts/slideLayout112.xml"/><Relationship Id="rId29" Type="http://schemas.openxmlformats.org/officeDocument/2006/relationships/slideLayout" Target="../slideLayouts/slideLayout125.xml"/><Relationship Id="rId11" Type="http://schemas.openxmlformats.org/officeDocument/2006/relationships/slideLayout" Target="../slideLayouts/slideLayout107.xml"/><Relationship Id="rId24" Type="http://schemas.openxmlformats.org/officeDocument/2006/relationships/slideLayout" Target="../slideLayouts/slideLayout120.xml"/><Relationship Id="rId32" Type="http://schemas.openxmlformats.org/officeDocument/2006/relationships/slideLayout" Target="../slideLayouts/slideLayout128.xml"/><Relationship Id="rId37" Type="http://schemas.openxmlformats.org/officeDocument/2006/relationships/slideLayout" Target="../slideLayouts/slideLayout133.xml"/><Relationship Id="rId40" Type="http://schemas.openxmlformats.org/officeDocument/2006/relationships/slideLayout" Target="../slideLayouts/slideLayout136.xml"/><Relationship Id="rId45" Type="http://schemas.openxmlformats.org/officeDocument/2006/relationships/slideLayout" Target="../slideLayouts/slideLayout141.xml"/><Relationship Id="rId53" Type="http://schemas.openxmlformats.org/officeDocument/2006/relationships/slideLayout" Target="../slideLayouts/slideLayout149.xml"/><Relationship Id="rId58" Type="http://schemas.openxmlformats.org/officeDocument/2006/relationships/slideLayout" Target="../slideLayouts/slideLayout154.xml"/><Relationship Id="rId5" Type="http://schemas.openxmlformats.org/officeDocument/2006/relationships/slideLayout" Target="../slideLayouts/slideLayout101.xml"/><Relationship Id="rId61" Type="http://schemas.openxmlformats.org/officeDocument/2006/relationships/slideLayout" Target="../slideLayouts/slideLayout157.xml"/><Relationship Id="rId19" Type="http://schemas.openxmlformats.org/officeDocument/2006/relationships/slideLayout" Target="../slideLayouts/slideLayout115.xml"/><Relationship Id="rId14" Type="http://schemas.openxmlformats.org/officeDocument/2006/relationships/slideLayout" Target="../slideLayouts/slideLayout110.xml"/><Relationship Id="rId22" Type="http://schemas.openxmlformats.org/officeDocument/2006/relationships/slideLayout" Target="../slideLayouts/slideLayout118.xml"/><Relationship Id="rId27" Type="http://schemas.openxmlformats.org/officeDocument/2006/relationships/slideLayout" Target="../slideLayouts/slideLayout123.xml"/><Relationship Id="rId30" Type="http://schemas.openxmlformats.org/officeDocument/2006/relationships/slideLayout" Target="../slideLayouts/slideLayout126.xml"/><Relationship Id="rId35" Type="http://schemas.openxmlformats.org/officeDocument/2006/relationships/slideLayout" Target="../slideLayouts/slideLayout131.xml"/><Relationship Id="rId43" Type="http://schemas.openxmlformats.org/officeDocument/2006/relationships/slideLayout" Target="../slideLayouts/slideLayout139.xml"/><Relationship Id="rId48" Type="http://schemas.openxmlformats.org/officeDocument/2006/relationships/slideLayout" Target="../slideLayouts/slideLayout144.xml"/><Relationship Id="rId56" Type="http://schemas.openxmlformats.org/officeDocument/2006/relationships/slideLayout" Target="../slideLayouts/slideLayout152.xml"/><Relationship Id="rId8" Type="http://schemas.openxmlformats.org/officeDocument/2006/relationships/slideLayout" Target="../slideLayouts/slideLayout104.xml"/><Relationship Id="rId51" Type="http://schemas.openxmlformats.org/officeDocument/2006/relationships/slideLayout" Target="../slideLayouts/slideLayout147.xml"/><Relationship Id="rId3" Type="http://schemas.openxmlformats.org/officeDocument/2006/relationships/slideLayout" Target="../slideLayouts/slideLayout99.xml"/><Relationship Id="rId12" Type="http://schemas.openxmlformats.org/officeDocument/2006/relationships/slideLayout" Target="../slideLayouts/slideLayout108.xml"/><Relationship Id="rId17" Type="http://schemas.openxmlformats.org/officeDocument/2006/relationships/slideLayout" Target="../slideLayouts/slideLayout113.xml"/><Relationship Id="rId25" Type="http://schemas.openxmlformats.org/officeDocument/2006/relationships/slideLayout" Target="../slideLayouts/slideLayout121.xml"/><Relationship Id="rId33" Type="http://schemas.openxmlformats.org/officeDocument/2006/relationships/slideLayout" Target="../slideLayouts/slideLayout129.xml"/><Relationship Id="rId38" Type="http://schemas.openxmlformats.org/officeDocument/2006/relationships/slideLayout" Target="../slideLayouts/slideLayout134.xml"/><Relationship Id="rId46" Type="http://schemas.openxmlformats.org/officeDocument/2006/relationships/slideLayout" Target="../slideLayouts/slideLayout142.xml"/><Relationship Id="rId59" Type="http://schemas.openxmlformats.org/officeDocument/2006/relationships/slideLayout" Target="../slideLayouts/slideLayout155.xml"/><Relationship Id="rId20" Type="http://schemas.openxmlformats.org/officeDocument/2006/relationships/slideLayout" Target="../slideLayouts/slideLayout116.xml"/><Relationship Id="rId41" Type="http://schemas.openxmlformats.org/officeDocument/2006/relationships/slideLayout" Target="../slideLayouts/slideLayout137.xml"/><Relationship Id="rId54" Type="http://schemas.openxmlformats.org/officeDocument/2006/relationships/slideLayout" Target="../slideLayouts/slideLayout150.xml"/><Relationship Id="rId62" Type="http://schemas.openxmlformats.org/officeDocument/2006/relationships/slideLayout" Target="../slideLayouts/slideLayout15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5" Type="http://schemas.openxmlformats.org/officeDocument/2006/relationships/slideLayout" Target="../slideLayouts/slideLayout111.xml"/><Relationship Id="rId23" Type="http://schemas.openxmlformats.org/officeDocument/2006/relationships/slideLayout" Target="../slideLayouts/slideLayout119.xml"/><Relationship Id="rId28" Type="http://schemas.openxmlformats.org/officeDocument/2006/relationships/slideLayout" Target="../slideLayouts/slideLayout124.xml"/><Relationship Id="rId36" Type="http://schemas.openxmlformats.org/officeDocument/2006/relationships/slideLayout" Target="../slideLayouts/slideLayout132.xml"/><Relationship Id="rId49" Type="http://schemas.openxmlformats.org/officeDocument/2006/relationships/slideLayout" Target="../slideLayouts/slideLayout145.xml"/><Relationship Id="rId57" Type="http://schemas.openxmlformats.org/officeDocument/2006/relationships/slideLayout" Target="../slideLayouts/slideLayout153.xml"/><Relationship Id="rId10" Type="http://schemas.openxmlformats.org/officeDocument/2006/relationships/slideLayout" Target="../slideLayouts/slideLayout106.xml"/><Relationship Id="rId31" Type="http://schemas.openxmlformats.org/officeDocument/2006/relationships/slideLayout" Target="../slideLayouts/slideLayout127.xml"/><Relationship Id="rId44" Type="http://schemas.openxmlformats.org/officeDocument/2006/relationships/slideLayout" Target="../slideLayouts/slideLayout140.xml"/><Relationship Id="rId52" Type="http://schemas.openxmlformats.org/officeDocument/2006/relationships/slideLayout" Target="../slideLayouts/slideLayout148.xml"/><Relationship Id="rId60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00100" y="608191"/>
            <a:ext cx="10591800" cy="338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00098" y="1600200"/>
            <a:ext cx="10591800" cy="4576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FD4E27-A99F-A04D-B93E-14BEC69A70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85448" y="6455664"/>
            <a:ext cx="4419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2C055D05-D81F-ED4A-A185-0C6FCB82940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6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86" r:id="rId2"/>
    <p:sldLayoutId id="2147483782" r:id="rId3"/>
    <p:sldLayoutId id="214748370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5" r:id="rId11"/>
    <p:sldLayoutId id="2147483788" r:id="rId12"/>
    <p:sldLayoutId id="2147483746" r:id="rId13"/>
    <p:sldLayoutId id="2147483748" r:id="rId14"/>
    <p:sldLayoutId id="2147483749" r:id="rId15"/>
    <p:sldLayoutId id="2147483750" r:id="rId16"/>
    <p:sldLayoutId id="2147483751" r:id="rId17"/>
    <p:sldLayoutId id="2147483752" r:id="rId18"/>
    <p:sldLayoutId id="2147483753" r:id="rId19"/>
    <p:sldLayoutId id="2147483754" r:id="rId20"/>
    <p:sldLayoutId id="2147483755" r:id="rId21"/>
    <p:sldLayoutId id="2147483756" r:id="rId22"/>
    <p:sldLayoutId id="2147483757" r:id="rId23"/>
    <p:sldLayoutId id="2147483758" r:id="rId24"/>
    <p:sldLayoutId id="2147483784" r:id="rId25"/>
    <p:sldLayoutId id="2147483759" r:id="rId26"/>
    <p:sldLayoutId id="2147483760" r:id="rId27"/>
    <p:sldLayoutId id="2147483761" r:id="rId28"/>
    <p:sldLayoutId id="2147483779" r:id="rId29"/>
    <p:sldLayoutId id="2147483780" r:id="rId30"/>
    <p:sldLayoutId id="2147483775" r:id="rId31"/>
    <p:sldLayoutId id="2147483776" r:id="rId32"/>
    <p:sldLayoutId id="2147483777" r:id="rId33"/>
    <p:sldLayoutId id="2147483778" r:id="rId34"/>
    <p:sldLayoutId id="2147483781" r:id="rId35"/>
  </p:sldLayoutIdLst>
  <p:transition spd="med"/>
  <p:hf hdr="0" ftr="0" dt="0"/>
  <p:txStyles>
    <p:titleStyle>
      <a:lvl1pPr marL="0" marR="0" indent="0" algn="l" defTabSz="914400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all" spc="-7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9pPr>
    </p:titleStyle>
    <p:bodyStyle>
      <a:lvl1pPr marL="0" marR="0" indent="0" algn="l" defTabSz="914400" rtl="0" eaLnBrk="1" latinLnBrk="0" hangingPunct="1">
        <a:lnSpc>
          <a:spcPct val="9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accent1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Georgia"/>
        </a:defRPr>
      </a:lvl1pPr>
      <a:lvl2pPr marL="0" marR="0" indent="11113" algn="l" defTabSz="914400" rtl="0" eaLnBrk="1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2pPr>
      <a:lvl3pPr marL="294595" marR="0" indent="-289832" algn="l" defTabSz="914400" rtl="0" eaLnBrk="1" latinLnBrk="0" hangingPunct="1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3pPr>
      <a:lvl4pPr marL="523421" marR="0" indent="-297996" algn="l" defTabSz="914400" rtl="0" eaLnBrk="1" latinLnBrk="0" hangingPunct="1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4pPr>
      <a:lvl5pPr marL="0" marR="0" indent="4762" algn="l" defTabSz="914400" rtl="0" eaLnBrk="1" latinLnBrk="0" hangingPunct="1">
        <a:lnSpc>
          <a:spcPts val="24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5pPr>
      <a:lvl6pPr marL="2514600" marR="0" indent="-228600" algn="l" defTabSz="914400" rtl="0" eaLnBrk="1" latinLnBrk="0" hangingPunct="1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6pPr>
      <a:lvl7pPr marL="2971800" marR="0" indent="-228600" algn="l" defTabSz="914400" rtl="0" eaLnBrk="1" latinLnBrk="0" hangingPunct="1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7pPr>
      <a:lvl8pPr marL="3429000" marR="0" indent="-228600" algn="l" defTabSz="914400" rtl="0" eaLnBrk="1" latinLnBrk="0" hangingPunct="1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8pPr>
      <a:lvl9pPr marL="3886200" marR="0" indent="-228600" algn="l" defTabSz="914400" rtl="0" eaLnBrk="1" latinLnBrk="0" hangingPunct="1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04" userDrawn="1">
          <p15:clr>
            <a:srgbClr val="F26B43"/>
          </p15:clr>
        </p15:guide>
        <p15:guide id="3" orient="horz" pos="376" userDrawn="1">
          <p15:clr>
            <a:srgbClr val="F26B43"/>
          </p15:clr>
        </p15:guide>
        <p15:guide id="4" pos="717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09535" y="2610679"/>
            <a:ext cx="6396335" cy="959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noAutofit/>
          </a:bodyPr>
          <a:lstStyle/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09535" y="3803374"/>
            <a:ext cx="6396335" cy="410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/>
          <a:p>
            <a:r>
              <a:rPr lang="en-US"/>
              <a:t>Here is a subtitle line for additional info about this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FEEBA7-BF7C-3745-853F-0C05523DF2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85447" y="6455664"/>
            <a:ext cx="438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282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7" r:id="rId3"/>
    <p:sldLayoutId id="2147483688" r:id="rId4"/>
    <p:sldLayoutId id="2147483690" r:id="rId5"/>
    <p:sldLayoutId id="2147483689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7" r:id="rId18"/>
    <p:sldLayoutId id="2147483787" r:id="rId19"/>
    <p:sldLayoutId id="2147483709" r:id="rId20"/>
    <p:sldLayoutId id="2147483783" r:id="rId21"/>
    <p:sldLayoutId id="2147483711" r:id="rId22"/>
    <p:sldLayoutId id="2147483712" r:id="rId23"/>
    <p:sldLayoutId id="2147483713" r:id="rId24"/>
    <p:sldLayoutId id="2147483714" r:id="rId25"/>
    <p:sldLayoutId id="2147483715" r:id="rId26"/>
    <p:sldLayoutId id="2147483716" r:id="rId27"/>
    <p:sldLayoutId id="2147483717" r:id="rId28"/>
    <p:sldLayoutId id="2147483718" r:id="rId29"/>
    <p:sldLayoutId id="2147483719" r:id="rId30"/>
    <p:sldLayoutId id="2147483720" r:id="rId31"/>
    <p:sldLayoutId id="2147483721" r:id="rId32"/>
    <p:sldLayoutId id="2147483722" r:id="rId33"/>
    <p:sldLayoutId id="2147483723" r:id="rId34"/>
    <p:sldLayoutId id="2147483724" r:id="rId35"/>
    <p:sldLayoutId id="2147483725" r:id="rId36"/>
    <p:sldLayoutId id="2147483726" r:id="rId37"/>
    <p:sldLayoutId id="2147483727" r:id="rId38"/>
    <p:sldLayoutId id="2147483728" r:id="rId39"/>
    <p:sldLayoutId id="2147483729" r:id="rId40"/>
    <p:sldLayoutId id="2147483730" r:id="rId41"/>
    <p:sldLayoutId id="2147483731" r:id="rId42"/>
    <p:sldLayoutId id="2147483732" r:id="rId43"/>
    <p:sldLayoutId id="2147483733" r:id="rId44"/>
    <p:sldLayoutId id="2147483743" r:id="rId45"/>
    <p:sldLayoutId id="2147483735" r:id="rId46"/>
    <p:sldLayoutId id="2147483736" r:id="rId47"/>
    <p:sldLayoutId id="2147483744" r:id="rId48"/>
    <p:sldLayoutId id="2147483762" r:id="rId49"/>
    <p:sldLayoutId id="2147483763" r:id="rId50"/>
    <p:sldLayoutId id="2147483764" r:id="rId51"/>
    <p:sldLayoutId id="2147483765" r:id="rId52"/>
    <p:sldLayoutId id="2147483766" r:id="rId53"/>
    <p:sldLayoutId id="2147483767" r:id="rId54"/>
    <p:sldLayoutId id="2147483768" r:id="rId55"/>
    <p:sldLayoutId id="2147483769" r:id="rId56"/>
    <p:sldLayoutId id="2147483770" r:id="rId57"/>
    <p:sldLayoutId id="2147483771" r:id="rId58"/>
    <p:sldLayoutId id="2147483772" r:id="rId59"/>
    <p:sldLayoutId id="2147483773" r:id="rId60"/>
    <p:sldLayoutId id="2147483774" r:id="rId61"/>
  </p:sldLayoutIdLst>
  <p:transition spd="med"/>
  <p:hf hdr="0" ftr="0" dt="0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00" b="0" i="0" u="none" strike="noStrike" cap="all" spc="-70" baseline="0">
          <a:solidFill>
            <a:schemeClr val="accent4"/>
          </a:solidFill>
          <a:uFillTx/>
          <a:latin typeface="Arial Black"/>
          <a:ea typeface="Arial Black"/>
          <a:cs typeface="Arial Black"/>
          <a:sym typeface="Arial Black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9pPr>
    </p:titleStyle>
    <p:bodyStyle>
      <a:lvl1pPr marL="0" marR="0" indent="0" algn="l" defTabSz="914400" rtl="0" latinLnBrk="0">
        <a:lnSpc>
          <a:spcPct val="9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4"/>
          </a:solidFill>
          <a:uFillTx/>
          <a:latin typeface="Georgia" panose="02040502050405020303" pitchFamily="18" charset="0"/>
          <a:ea typeface="Georgia" panose="02040502050405020303" pitchFamily="18" charset="0"/>
          <a:cs typeface="Arial" panose="020B0604020202020204" pitchFamily="34" charset="0"/>
          <a:sym typeface="Georgia"/>
        </a:defRPr>
      </a:lvl1pPr>
      <a:lvl2pPr marL="0" marR="0" indent="11113" algn="l" defTabSz="914400" rtl="0" latinLnBrk="0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accent4"/>
          </a:solidFill>
          <a:uFillTx/>
          <a:latin typeface="Georgia"/>
          <a:ea typeface="Georgia"/>
          <a:cs typeface="Georgia"/>
          <a:sym typeface="Georgia"/>
        </a:defRPr>
      </a:lvl2pPr>
      <a:lvl3pPr marL="294595" marR="0" indent="-289832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3pPr>
      <a:lvl4pPr marL="523421" marR="0" indent="-297996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4pPr>
      <a:lvl5pPr marL="0" marR="0" indent="4762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5pPr>
      <a:lvl6pPr marL="2514600" marR="0" indent="-228600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6pPr>
      <a:lvl7pPr marL="2971800" marR="0" indent="-228600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7pPr>
      <a:lvl8pPr marL="3429000" marR="0" indent="-228600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8pPr>
      <a:lvl9pPr marL="3886200" marR="0" indent="-228600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0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09535" y="2610679"/>
            <a:ext cx="6396335" cy="959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 anchor="b">
            <a:noAutofit/>
          </a:bodyPr>
          <a:lstStyle/>
          <a:p>
            <a:r>
              <a:rPr lang="en-US"/>
              <a:t>type your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09535" y="3803374"/>
            <a:ext cx="6396335" cy="410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>
            <a:noAutofit/>
          </a:bodyPr>
          <a:lstStyle/>
          <a:p>
            <a:r>
              <a:rPr lang="en-US"/>
              <a:t>Here is a subtitle line for additional info about this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FEEBA7-BF7C-3745-853F-0C05523DF2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85447" y="6455664"/>
            <a:ext cx="438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63B0956B-06A2-6A4F-8B64-8A56ADA5E30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76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  <p:sldLayoutId id="2147483809" r:id="rId18"/>
    <p:sldLayoutId id="2147483810" r:id="rId19"/>
    <p:sldLayoutId id="2147483811" r:id="rId20"/>
    <p:sldLayoutId id="2147483812" r:id="rId21"/>
    <p:sldLayoutId id="2147483813" r:id="rId22"/>
    <p:sldLayoutId id="2147483814" r:id="rId23"/>
    <p:sldLayoutId id="2147483815" r:id="rId24"/>
    <p:sldLayoutId id="2147483816" r:id="rId25"/>
    <p:sldLayoutId id="2147483817" r:id="rId26"/>
    <p:sldLayoutId id="2147483818" r:id="rId27"/>
    <p:sldLayoutId id="2147483819" r:id="rId28"/>
    <p:sldLayoutId id="2147483820" r:id="rId29"/>
    <p:sldLayoutId id="2147483821" r:id="rId30"/>
    <p:sldLayoutId id="2147483822" r:id="rId31"/>
    <p:sldLayoutId id="2147483823" r:id="rId32"/>
    <p:sldLayoutId id="2147483824" r:id="rId33"/>
    <p:sldLayoutId id="2147483825" r:id="rId34"/>
    <p:sldLayoutId id="2147483826" r:id="rId35"/>
    <p:sldLayoutId id="2147483827" r:id="rId36"/>
    <p:sldLayoutId id="2147483828" r:id="rId37"/>
    <p:sldLayoutId id="2147483829" r:id="rId38"/>
    <p:sldLayoutId id="2147483830" r:id="rId39"/>
    <p:sldLayoutId id="2147483831" r:id="rId40"/>
    <p:sldLayoutId id="2147483832" r:id="rId41"/>
    <p:sldLayoutId id="2147483833" r:id="rId42"/>
    <p:sldLayoutId id="2147483834" r:id="rId43"/>
    <p:sldLayoutId id="2147483835" r:id="rId44"/>
    <p:sldLayoutId id="2147483836" r:id="rId45"/>
    <p:sldLayoutId id="2147483837" r:id="rId46"/>
    <p:sldLayoutId id="2147483838" r:id="rId47"/>
    <p:sldLayoutId id="2147483839" r:id="rId48"/>
    <p:sldLayoutId id="2147483840" r:id="rId49"/>
    <p:sldLayoutId id="2147483841" r:id="rId50"/>
    <p:sldLayoutId id="2147483842" r:id="rId51"/>
    <p:sldLayoutId id="2147483843" r:id="rId52"/>
    <p:sldLayoutId id="2147483844" r:id="rId53"/>
    <p:sldLayoutId id="2147483845" r:id="rId54"/>
    <p:sldLayoutId id="2147483846" r:id="rId55"/>
    <p:sldLayoutId id="2147483847" r:id="rId56"/>
    <p:sldLayoutId id="2147483848" r:id="rId57"/>
    <p:sldLayoutId id="2147483849" r:id="rId58"/>
    <p:sldLayoutId id="2147483850" r:id="rId59"/>
    <p:sldLayoutId id="2147483851" r:id="rId60"/>
    <p:sldLayoutId id="2147483852" r:id="rId61"/>
    <p:sldLayoutId id="2147483854" r:id="rId62"/>
  </p:sldLayoutIdLst>
  <p:transition spd="med"/>
  <p:hf hdr="0" ftr="0" dt="0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00" b="0" i="0" u="none" strike="noStrike" cap="all" spc="-70" baseline="0">
          <a:solidFill>
            <a:schemeClr val="accent4"/>
          </a:solidFill>
          <a:uFillTx/>
          <a:latin typeface="Arial Black"/>
          <a:ea typeface="Arial Black"/>
          <a:cs typeface="Arial Black"/>
          <a:sym typeface="Arial Black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9pPr>
    </p:titleStyle>
    <p:bodyStyle>
      <a:lvl1pPr marL="0" marR="0" indent="0" algn="l" defTabSz="914400" rtl="0" latinLnBrk="0">
        <a:lnSpc>
          <a:spcPct val="9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4"/>
          </a:solidFill>
          <a:uFillTx/>
          <a:latin typeface="Georgia" panose="02040502050405020303" pitchFamily="18" charset="0"/>
          <a:ea typeface="Georgia" panose="02040502050405020303" pitchFamily="18" charset="0"/>
          <a:cs typeface="Arial" panose="020B0604020202020204" pitchFamily="34" charset="0"/>
          <a:sym typeface="Georgia"/>
        </a:defRPr>
      </a:lvl1pPr>
      <a:lvl2pPr marL="0" marR="0" indent="11113" algn="l" defTabSz="914400" rtl="0" latinLnBrk="0">
        <a:lnSpc>
          <a:spcPct val="9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accent4"/>
          </a:solidFill>
          <a:uFillTx/>
          <a:latin typeface="Georgia"/>
          <a:ea typeface="Georgia"/>
          <a:cs typeface="Georgia"/>
          <a:sym typeface="Georgia"/>
        </a:defRPr>
      </a:lvl2pPr>
      <a:lvl3pPr marL="294595" marR="0" indent="-289832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3pPr>
      <a:lvl4pPr marL="523421" marR="0" indent="-297996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4pPr>
      <a:lvl5pPr marL="0" marR="0" indent="4762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5pPr>
      <a:lvl6pPr marL="2514600" marR="0" indent="-228600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6pPr>
      <a:lvl7pPr marL="2971800" marR="0" indent="-228600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7pPr>
      <a:lvl8pPr marL="3429000" marR="0" indent="-228600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8pPr>
      <a:lvl9pPr marL="3886200" marR="0" indent="-228600" algn="l" defTabSz="914400" rtl="0" latinLnBrk="0">
        <a:lnSpc>
          <a:spcPts val="24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0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B61FE-0795-D54C-8C54-14DBBE62B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535" y="2610679"/>
            <a:ext cx="8392338" cy="959288"/>
          </a:xfrm>
        </p:spPr>
        <p:txBody>
          <a:bodyPr/>
          <a:lstStyle/>
          <a:p>
            <a:r>
              <a:rPr lang="en-US" err="1">
                <a:solidFill>
                  <a:srgbClr val="FFFFFF"/>
                </a:solidFill>
              </a:rPr>
              <a:t>Groupm</a:t>
            </a:r>
            <a:r>
              <a:rPr lang="en-US">
                <a:solidFill>
                  <a:srgbClr val="FFFFFF"/>
                </a:solidFill>
              </a:rPr>
              <a:t> NEXUS SEO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92261-FD48-9943-A509-5E5426D568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sz="2400" dirty="0">
                <a:solidFill>
                  <a:srgbClr val="FFFFFF"/>
                </a:solidFill>
              </a:rPr>
              <a:t>Développement &amp; IA au service de l’innovation et de la performance SEO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0330AE-E6D2-CB4B-9B34-075C6945C0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Janvier 2023</a:t>
            </a:r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27934F53-AC34-40E9-8DED-AF11A436250D}"/>
              </a:ext>
            </a:extLst>
          </p:cNvPr>
          <p:cNvSpPr txBox="1">
            <a:spLocks/>
          </p:cNvSpPr>
          <p:nvPr/>
        </p:nvSpPr>
        <p:spPr>
          <a:xfrm>
            <a:off x="809480" y="3720522"/>
            <a:ext cx="4742180" cy="1718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 anchor="b"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900" b="0" i="0" u="none" strike="noStrike" cap="all" spc="-70" baseline="0">
                <a:solidFill>
                  <a:schemeClr val="accent4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hangingPunct="1"/>
            <a:endParaRPr lang="fr-FR" sz="2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655093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Content">
  <a:themeElements>
    <a:clrScheme name="GroupM">
      <a:dk1>
        <a:srgbClr val="EF5B2B"/>
      </a:dk1>
      <a:lt1>
        <a:srgbClr val="FFA800"/>
      </a:lt1>
      <a:dk2>
        <a:srgbClr val="A7A7A7"/>
      </a:dk2>
      <a:lt2>
        <a:srgbClr val="535353"/>
      </a:lt2>
      <a:accent1>
        <a:srgbClr val="0A2756"/>
      </a:accent1>
      <a:accent2>
        <a:srgbClr val="0080FF"/>
      </a:accent2>
      <a:accent3>
        <a:srgbClr val="00B5B1"/>
      </a:accent3>
      <a:accent4>
        <a:srgbClr val="00FFB3"/>
      </a:accent4>
      <a:accent5>
        <a:srgbClr val="EFB6A3"/>
      </a:accent5>
      <a:accent6>
        <a:srgbClr val="FFEECB"/>
      </a:accent6>
      <a:hlink>
        <a:srgbClr val="F3F3EB"/>
      </a:hlink>
      <a:folHlink>
        <a:srgbClr val="B2E9E7"/>
      </a:folHlink>
    </a:clrScheme>
    <a:fontScheme name="Custom 1">
      <a:majorFont>
        <a:latin typeface="Arial"/>
        <a:ea typeface=""/>
        <a:cs typeface=""/>
      </a:majorFont>
      <a:minorFont>
        <a:latin typeface="Georgi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GroupM_PresentationDesign_Master_v4b" id="{33EDDEAA-D0B3-EB4E-99DB-4D0B75E0D955}" vid="{7B5DF4DD-225D-6A46-83F1-0AA3898967E8}"/>
    </a:ext>
  </a:extLst>
</a:theme>
</file>

<file path=ppt/theme/theme2.xml><?xml version="1.0" encoding="utf-8"?>
<a:theme xmlns:a="http://schemas.openxmlformats.org/drawingml/2006/main" name="Section">
  <a:themeElements>
    <a:clrScheme name="GroupM">
      <a:dk1>
        <a:srgbClr val="EF5B2B"/>
      </a:dk1>
      <a:lt1>
        <a:srgbClr val="FFA800"/>
      </a:lt1>
      <a:dk2>
        <a:srgbClr val="A7A7A7"/>
      </a:dk2>
      <a:lt2>
        <a:srgbClr val="535353"/>
      </a:lt2>
      <a:accent1>
        <a:srgbClr val="0A2756"/>
      </a:accent1>
      <a:accent2>
        <a:srgbClr val="0080FF"/>
      </a:accent2>
      <a:accent3>
        <a:srgbClr val="00B5B1"/>
      </a:accent3>
      <a:accent4>
        <a:srgbClr val="00FFB3"/>
      </a:accent4>
      <a:accent5>
        <a:srgbClr val="EFB6A3"/>
      </a:accent5>
      <a:accent6>
        <a:srgbClr val="FFEECB"/>
      </a:accent6>
      <a:hlink>
        <a:srgbClr val="F3F3EB"/>
      </a:hlink>
      <a:folHlink>
        <a:srgbClr val="B2E9E7"/>
      </a:folHlink>
    </a:clrScheme>
    <a:fontScheme name="Custom 2">
      <a:majorFont>
        <a:latin typeface="Arial"/>
        <a:ea typeface=""/>
        <a:cs typeface=""/>
      </a:majorFont>
      <a:minorFont>
        <a:latin typeface="Georgi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GroupM_PresentationDesign_Master_v4b" id="{33EDDEAA-D0B3-EB4E-99DB-4D0B75E0D955}" vid="{F593E031-29CB-664E-BFF0-01D71E0F2D67}"/>
    </a:ext>
  </a:extLst>
</a:theme>
</file>

<file path=ppt/theme/theme3.xml><?xml version="1.0" encoding="utf-8"?>
<a:theme xmlns:a="http://schemas.openxmlformats.org/drawingml/2006/main" name="1_Section">
  <a:themeElements>
    <a:clrScheme name="GroupM">
      <a:dk1>
        <a:srgbClr val="EF5B2B"/>
      </a:dk1>
      <a:lt1>
        <a:srgbClr val="FFA800"/>
      </a:lt1>
      <a:dk2>
        <a:srgbClr val="A7A7A7"/>
      </a:dk2>
      <a:lt2>
        <a:srgbClr val="535353"/>
      </a:lt2>
      <a:accent1>
        <a:srgbClr val="0A2756"/>
      </a:accent1>
      <a:accent2>
        <a:srgbClr val="0080FF"/>
      </a:accent2>
      <a:accent3>
        <a:srgbClr val="00B5B1"/>
      </a:accent3>
      <a:accent4>
        <a:srgbClr val="00FFB3"/>
      </a:accent4>
      <a:accent5>
        <a:srgbClr val="EFB6A3"/>
      </a:accent5>
      <a:accent6>
        <a:srgbClr val="FFEECB"/>
      </a:accent6>
      <a:hlink>
        <a:srgbClr val="F3F3EB"/>
      </a:hlink>
      <a:folHlink>
        <a:srgbClr val="B2E9E7"/>
      </a:folHlink>
    </a:clrScheme>
    <a:fontScheme name="Custom 2">
      <a:majorFont>
        <a:latin typeface="Arial"/>
        <a:ea typeface=""/>
        <a:cs typeface=""/>
      </a:majorFont>
      <a:minorFont>
        <a:latin typeface="Georgi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GroupM_PresentationDesign_Master_v4b" id="{33EDDEAA-D0B3-EB4E-99DB-4D0B75E0D955}" vid="{F593E031-29CB-664E-BFF0-01D71E0F2D67}"/>
    </a:ext>
  </a:extLst>
</a:theme>
</file>

<file path=ppt/theme/theme4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A2756"/>
      </a:accent1>
      <a:accent2>
        <a:srgbClr val="0080FF"/>
      </a:accent2>
      <a:accent3>
        <a:srgbClr val="00859B"/>
      </a:accent3>
      <a:accent4>
        <a:srgbClr val="00FFB3"/>
      </a:accent4>
      <a:accent5>
        <a:srgbClr val="6D36C0"/>
      </a:accent5>
      <a:accent6>
        <a:srgbClr val="FFEECB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8D3409D82191458EA09B85941F4ABF" ma:contentTypeVersion="14" ma:contentTypeDescription="Create a new document." ma:contentTypeScope="" ma:versionID="1d4165eb9ea77527b2390a5a71ea216b">
  <xsd:schema xmlns:xsd="http://www.w3.org/2001/XMLSchema" xmlns:xs="http://www.w3.org/2001/XMLSchema" xmlns:p="http://schemas.microsoft.com/office/2006/metadata/properties" xmlns:ns3="0faea4c6-5b2f-418a-9df1-9c56c9319816" xmlns:ns4="841f0796-7357-4f9b-a2fa-f103b346ca61" targetNamespace="http://schemas.microsoft.com/office/2006/metadata/properties" ma:root="true" ma:fieldsID="231d78f8cb26d1a83c31009b876b2b5d" ns3:_="" ns4:_="">
    <xsd:import namespace="0faea4c6-5b2f-418a-9df1-9c56c9319816"/>
    <xsd:import namespace="841f0796-7357-4f9b-a2fa-f103b346ca6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aea4c6-5b2f-418a-9df1-9c56c93198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1f0796-7357-4f9b-a2fa-f103b346ca6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0529EEF-26AE-42AE-994F-AA08DE35BA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71F8B9-E911-46C6-B8E6-6E32A2581B6A}">
  <ds:schemaRefs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841f0796-7357-4f9b-a2fa-f103b346ca61"/>
    <ds:schemaRef ds:uri="http://schemas.microsoft.com/office/2006/metadata/properties"/>
    <ds:schemaRef ds:uri="0faea4c6-5b2f-418a-9df1-9c56c9319816"/>
    <ds:schemaRef ds:uri="http://www.w3.org/XML/1998/namespace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B5A2080F-1B1F-4579-8A71-E407DF16BD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aea4c6-5b2f-418a-9df1-9c56c9319816"/>
    <ds:schemaRef ds:uri="841f0796-7357-4f9b-a2fa-f103b346ca6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Content</Template>
  <TotalTime>838</TotalTime>
  <Words>17</Words>
  <Application>Microsoft Office PowerPoint</Application>
  <PresentationFormat>Grand écran</PresentationFormat>
  <Paragraphs>3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1</vt:i4>
      </vt:variant>
    </vt:vector>
  </HeadingPairs>
  <TitlesOfParts>
    <vt:vector size="8" baseType="lpstr">
      <vt:lpstr>Arial</vt:lpstr>
      <vt:lpstr>Arial Black</vt:lpstr>
      <vt:lpstr>Calibri</vt:lpstr>
      <vt:lpstr>Georgia</vt:lpstr>
      <vt:lpstr>Content</vt:lpstr>
      <vt:lpstr>Section</vt:lpstr>
      <vt:lpstr>1_Section</vt:lpstr>
      <vt:lpstr>Groupm NEXUS SEO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Nouveau Modèle de présentation GroupM</dc:title>
  <dc:creator>stephanie ottavan</dc:creator>
  <cp:lastModifiedBy>Adrien Lacoste</cp:lastModifiedBy>
  <cp:revision>23</cp:revision>
  <dcterms:created xsi:type="dcterms:W3CDTF">2020-03-30T13:34:53Z</dcterms:created>
  <dcterms:modified xsi:type="dcterms:W3CDTF">2023-02-01T15:35:45Z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0x010100018D3409D82191458EA09B85941F4ABF</vt:lpwstr>
  </property>
</Properties>
</file>

<file path=docProps/thumbnail.jpeg>
</file>